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6" r:id="rId6"/>
    <p:sldId id="297" r:id="rId7"/>
    <p:sldId id="298" r:id="rId8"/>
    <p:sldId id="299" r:id="rId9"/>
    <p:sldId id="300" r:id="rId10"/>
    <p:sldId id="312" r:id="rId11"/>
    <p:sldId id="313" r:id="rId12"/>
    <p:sldId id="314" r:id="rId13"/>
    <p:sldId id="301" r:id="rId14"/>
    <p:sldId id="302" r:id="rId15"/>
    <p:sldId id="303" r:id="rId16"/>
    <p:sldId id="304" r:id="rId17"/>
    <p:sldId id="305" r:id="rId18"/>
    <p:sldId id="306" r:id="rId19"/>
    <p:sldId id="276" r:id="rId20"/>
    <p:sldId id="307" r:id="rId21"/>
    <p:sldId id="308" r:id="rId22"/>
    <p:sldId id="315" r:id="rId23"/>
    <p:sldId id="311" r:id="rId24"/>
    <p:sldId id="309" r:id="rId25"/>
    <p:sldId id="31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8D4CB-4048-4CEF-B2F2-FE05DE1F7579}" v="37" dt="2021-05-24T04:04:15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jid Ahsan" userId="15c1a18861ae33e8" providerId="LiveId" clId="{80A8D4CB-4048-4CEF-B2F2-FE05DE1F7579}"/>
    <pc:docChg chg="undo custSel addSld delSld modSld">
      <pc:chgData name="Tamjid Ahsan" userId="15c1a18861ae33e8" providerId="LiveId" clId="{80A8D4CB-4048-4CEF-B2F2-FE05DE1F7579}" dt="2021-05-24T04:20:22.847" v="1367" actId="20577"/>
      <pc:docMkLst>
        <pc:docMk/>
      </pc:docMkLst>
      <pc:sldChg chg="addSp modSp mod">
        <pc:chgData name="Tamjid Ahsan" userId="15c1a18861ae33e8" providerId="LiveId" clId="{80A8D4CB-4048-4CEF-B2F2-FE05DE1F7579}" dt="2021-05-24T01:07:12.280" v="23" actId="14861"/>
        <pc:sldMkLst>
          <pc:docMk/>
          <pc:sldMk cId="4269681522" sldId="293"/>
        </pc:sldMkLst>
        <pc:spChg chg="add mod">
          <ac:chgData name="Tamjid Ahsan" userId="15c1a18861ae33e8" providerId="LiveId" clId="{80A8D4CB-4048-4CEF-B2F2-FE05DE1F7579}" dt="2021-05-24T01:07:12.280" v="23" actId="14861"/>
          <ac:spMkLst>
            <pc:docMk/>
            <pc:sldMk cId="4269681522" sldId="293"/>
            <ac:spMk id="25" creationId="{9FF877D6-B60C-4017-AC75-DFC98592B9A7}"/>
          </ac:spMkLst>
        </pc:spChg>
      </pc:sldChg>
      <pc:sldChg chg="modSp">
        <pc:chgData name="Tamjid Ahsan" userId="15c1a18861ae33e8" providerId="LiveId" clId="{80A8D4CB-4048-4CEF-B2F2-FE05DE1F7579}" dt="2021-05-24T03:33:11.403" v="491"/>
        <pc:sldMkLst>
          <pc:docMk/>
          <pc:sldMk cId="3151105487" sldId="296"/>
        </pc:sldMkLst>
        <pc:graphicFrameChg chg="mod">
          <ac:chgData name="Tamjid Ahsan" userId="15c1a18861ae33e8" providerId="LiveId" clId="{80A8D4CB-4048-4CEF-B2F2-FE05DE1F7579}" dt="2021-05-24T03:33:11.403" v="491"/>
          <ac:graphicFrameMkLst>
            <pc:docMk/>
            <pc:sldMk cId="3151105487" sldId="296"/>
            <ac:graphicFrameMk id="18" creationId="{41975DF5-8FD6-4BA0-8377-317132AD999A}"/>
          </ac:graphicFrameMkLst>
        </pc:graphicFrameChg>
      </pc:sldChg>
      <pc:sldChg chg="modSp mod">
        <pc:chgData name="Tamjid Ahsan" userId="15c1a18861ae33e8" providerId="LiveId" clId="{80A8D4CB-4048-4CEF-B2F2-FE05DE1F7579}" dt="2021-05-24T04:20:22.847" v="1367" actId="20577"/>
        <pc:sldMkLst>
          <pc:docMk/>
          <pc:sldMk cId="2508846902" sldId="298"/>
        </pc:sldMkLst>
        <pc:spChg chg="mod">
          <ac:chgData name="Tamjid Ahsan" userId="15c1a18861ae33e8" providerId="LiveId" clId="{80A8D4CB-4048-4CEF-B2F2-FE05DE1F7579}" dt="2021-05-24T04:20:22.847" v="1367" actId="20577"/>
          <ac:spMkLst>
            <pc:docMk/>
            <pc:sldMk cId="2508846902" sldId="298"/>
            <ac:spMk id="3" creationId="{FBB9927D-2DF8-4B98-8CF8-180B08F118E9}"/>
          </ac:spMkLst>
        </pc:spChg>
      </pc:sldChg>
      <pc:sldChg chg="modSp mod">
        <pc:chgData name="Tamjid Ahsan" userId="15c1a18861ae33e8" providerId="LiveId" clId="{80A8D4CB-4048-4CEF-B2F2-FE05DE1F7579}" dt="2021-05-24T02:01:36.479" v="420" actId="20577"/>
        <pc:sldMkLst>
          <pc:docMk/>
          <pc:sldMk cId="3594555728" sldId="299"/>
        </pc:sldMkLst>
        <pc:spChg chg="mod">
          <ac:chgData name="Tamjid Ahsan" userId="15c1a18861ae33e8" providerId="LiveId" clId="{80A8D4CB-4048-4CEF-B2F2-FE05DE1F7579}" dt="2021-05-24T02:01:36.479" v="420" actId="20577"/>
          <ac:spMkLst>
            <pc:docMk/>
            <pc:sldMk cId="3594555728" sldId="299"/>
            <ac:spMk id="3" creationId="{6D072D73-0616-4FCF-B0F0-1254DAC8122B}"/>
          </ac:spMkLst>
        </pc:spChg>
      </pc:sldChg>
      <pc:sldChg chg="addSp delSp modSp mod setBg setClrOvrMap">
        <pc:chgData name="Tamjid Ahsan" userId="15c1a18861ae33e8" providerId="LiveId" clId="{80A8D4CB-4048-4CEF-B2F2-FE05DE1F7579}" dt="2021-05-24T03:20:04.062" v="462" actId="14100"/>
        <pc:sldMkLst>
          <pc:docMk/>
          <pc:sldMk cId="2551086958" sldId="300"/>
        </pc:sldMkLst>
        <pc:spChg chg="mod ord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2:30.283" v="44"/>
          <ac:spMkLst>
            <pc:docMk/>
            <pc:sldMk cId="2551086958" sldId="300"/>
            <ac:spMk id="3" creationId="{9862115F-B9EF-40CD-91EB-62B241999721}"/>
          </ac:spMkLst>
        </pc:spChg>
        <pc:spChg chg="del">
          <ac:chgData name="Tamjid Ahsan" userId="15c1a18861ae33e8" providerId="LiveId" clId="{80A8D4CB-4048-4CEF-B2F2-FE05DE1F7579}" dt="2021-05-24T01:45:00.597" v="269"/>
          <ac:spMkLst>
            <pc:docMk/>
            <pc:sldMk cId="2551086958" sldId="300"/>
            <ac:spMk id="4" creationId="{904BD1CD-54B9-429F-B9D4-BB09BDC2DA7D}"/>
          </ac:spMkLst>
        </pc:spChg>
        <pc:spChg chg="add mod">
          <ac:chgData name="Tamjid Ahsan" userId="15c1a18861ae33e8" providerId="LiveId" clId="{80A8D4CB-4048-4CEF-B2F2-FE05DE1F7579}" dt="2021-05-24T01:55:52.335" v="409" actId="1076"/>
          <ac:spMkLst>
            <pc:docMk/>
            <pc:sldMk cId="2551086958" sldId="300"/>
            <ac:spMk id="10" creationId="{477D4D43-F1DB-497D-9624-4141562EF1D5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4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6" creationId="{66A413F7-FFE1-42E7-8C6C-E9CCC477F811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8" creationId="{BCE0B0FD-3413-40CC-A7D8-6A5058608D3C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0" creationId="{50C4C044-5B1C-40C8-8C7B-AA5E6D879D3E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7" creationId="{A6020133-135E-4D08-9F4A-D76B87578CC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9" creationId="{0E7CA313-2F4B-4574-8399-12EF6A1BF292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1" creationId="{2644B391-9BFE-445C-A9EC-F544BB85FBC7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3" creationId="{80F26E69-87D9-4655-AE7B-280A87AA3CA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9" creationId="{DE5678B4-F1D2-4312-B07F-1BCB4B986097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2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4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6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8" creationId="{78632963-757B-40C2-BB84-FC6107A54DA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50" creationId="{2853AE55-7E35-44B0-89F1-3F52B262AF33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52" creationId="{DBC4BE4D-4B50-4F51-9F85-4B5D60B02D81}"/>
          </ac:spMkLst>
        </pc:spChg>
        <pc:grpChg chg="add del">
          <ac:chgData name="Tamjid Ahsan" userId="15c1a18861ae33e8" providerId="LiveId" clId="{80A8D4CB-4048-4CEF-B2F2-FE05DE1F7579}" dt="2021-05-24T01:48:54.205" v="296" actId="26606"/>
          <ac:grpSpMkLst>
            <pc:docMk/>
            <pc:sldMk cId="2551086958" sldId="300"/>
            <ac:grpSpMk id="22" creationId="{E26428D7-C6F3-473D-A360-A3F5C3E8728C}"/>
          </ac:grpSpMkLst>
        </pc:grpChg>
        <pc:picChg chg="add mod ord">
          <ac:chgData name="Tamjid Ahsan" userId="15c1a18861ae33e8" providerId="LiveId" clId="{80A8D4CB-4048-4CEF-B2F2-FE05DE1F7579}" dt="2021-05-24T03:20:04.062" v="462" actId="14100"/>
          <ac:picMkLst>
            <pc:docMk/>
            <pc:sldMk cId="2551086958" sldId="300"/>
            <ac:picMk id="6" creationId="{FD1A1329-B950-44DB-AD26-A9085FF77B01}"/>
          </ac:picMkLst>
        </pc:picChg>
        <pc:picChg chg="add del mod">
          <ac:chgData name="Tamjid Ahsan" userId="15c1a18861ae33e8" providerId="LiveId" clId="{80A8D4CB-4048-4CEF-B2F2-FE05DE1F7579}" dt="2021-05-24T01:45:03.760" v="270" actId="478"/>
          <ac:picMkLst>
            <pc:docMk/>
            <pc:sldMk cId="2551086958" sldId="300"/>
            <ac:picMk id="8" creationId="{9FFE1052-ED41-4FE4-9020-F72AC0031596}"/>
          </ac:picMkLst>
        </pc:picChg>
        <pc:picChg chg="add mod ord">
          <ac:chgData name="Tamjid Ahsan" userId="15c1a18861ae33e8" providerId="LiveId" clId="{80A8D4CB-4048-4CEF-B2F2-FE05DE1F7579}" dt="2021-05-24T01:55:58.153" v="410" actId="14100"/>
          <ac:picMkLst>
            <pc:docMk/>
            <pc:sldMk cId="2551086958" sldId="300"/>
            <ac:picMk id="9" creationId="{F1A649C3-F2F9-4E62-A0E0-EB9783ED65FC}"/>
          </ac:picMkLst>
        </pc:picChg>
        <pc:cxnChg chg="add del">
          <ac:chgData name="Tamjid Ahsan" userId="15c1a18861ae33e8" providerId="LiveId" clId="{80A8D4CB-4048-4CEF-B2F2-FE05DE1F7579}" dt="2021-05-24T01:48:54.205" v="296" actId="26606"/>
          <ac:cxnSpMkLst>
            <pc:docMk/>
            <pc:sldMk cId="2551086958" sldId="300"/>
            <ac:cxnSpMk id="35" creationId="{A5EECEE2-745A-4C3E-9A46-1B2ACCDC02D0}"/>
          </ac:cxnSpMkLst>
        </pc:cxnChg>
      </pc:sldChg>
      <pc:sldChg chg="addSp delSp modSp mod modTransition setBg setClrOvrMap">
        <pc:chgData name="Tamjid Ahsan" userId="15c1a18861ae33e8" providerId="LiveId" clId="{80A8D4CB-4048-4CEF-B2F2-FE05DE1F7579}" dt="2021-05-24T04:17:04.840" v="1355" actId="20577"/>
        <pc:sldMkLst>
          <pc:docMk/>
          <pc:sldMk cId="1084791511" sldId="301"/>
        </pc:sldMkLst>
        <pc:spChg chg="mod ord">
          <ac:chgData name="Tamjid Ahsan" userId="15c1a18861ae33e8" providerId="LiveId" clId="{80A8D4CB-4048-4CEF-B2F2-FE05DE1F7579}" dt="2021-05-24T04:17:04.840" v="1355" actId="20577"/>
          <ac:spMkLst>
            <pc:docMk/>
            <pc:sldMk cId="1084791511" sldId="301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1:31.790" v="41"/>
          <ac:spMkLst>
            <pc:docMk/>
            <pc:sldMk cId="1084791511" sldId="301"/>
            <ac:spMk id="3" creationId="{9862115F-B9EF-40CD-91EB-62B241999721}"/>
          </ac:spMkLst>
        </pc:spChg>
        <pc:spChg chg="mo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4" creationId="{904BD1CD-54B9-429F-B9D4-BB09BDC2DA7D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1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3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5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7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4" creationId="{9891C27D-8C9D-415C-A639-23D76B7B1C1D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6" creationId="{E8F4C0D6-B7E0-42D0-A57F-6781017A2164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8" creationId="{5B4D6D08-A7F1-4445-BA2E-E449562C04C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0" creationId="{3A7C1A41-D915-4D26-8D5E-C01B27160A80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2" creationId="{A50B663E-F671-4504-99A8-4559554692B0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4" creationId="{2EF89585-ECD6-4B38-96B1-AD41A1BD4BE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42" creationId="{3F4C63FE-9526-4F8E-BCFD-954D2EF9475B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4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5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6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7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9" creationId="{EA4E4267-CAF0-4C38-8DC6-CD3B1A9F046E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0" creationId="{0EE3ACC5-126D-4BA4-8B45-7F0B5B839C51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1" creationId="{AB2868F7-FE10-4289-A5BD-90763C7A2F5A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2" creationId="{BD94142C-10EE-487C-A327-404FDF358F22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3" creationId="{5F7FAC2D-7A74-4939-A917-A1A5AF935685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5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6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7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8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0" creationId="{1C3E817E-E139-426E-89E5-9DD346EC7514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1" creationId="{E2ADD2F6-F7FC-464F-8F18-5BDBD27A732F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2" creationId="{5A3A31F1-FA83-497F-98FF-9A5621DC5560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3" creationId="{343FF9E2-8F7E-4BCC-9A50-C41AD8A56DD9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4" creationId="{47751BC8-250F-493B-BDF9-D45BA5991D8A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69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0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1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2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4" creationId="{9891C27D-8C9D-415C-A639-23D76B7B1C1D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5" creationId="{E8F4C0D6-B7E0-42D0-A57F-6781017A2164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6" creationId="{5B4D6D08-A7F1-4445-BA2E-E449562C04C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7" creationId="{3A7C1A41-D915-4D26-8D5E-C01B27160A80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8" creationId="{A50B663E-F671-4504-99A8-4559554692B0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9" creationId="{2EF89585-ECD6-4B38-96B1-AD41A1BD4BE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83" creationId="{3F4C63FE-9526-4F8E-BCFD-954D2EF9475B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5" creationId="{904DB13E-F722-4ED6-BB00-556651E95281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6" creationId="{1E8D93C5-28EB-42D0-86CE-D804955653CC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7" creationId="{AB1B1E7D-F76D-4744-AF85-239E6998A4C5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8" creationId="{3BB65211-00DB-45B6-A223-033B2D19CBE8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0" creationId="{1C3E817E-E139-426E-89E5-9DD346EC7514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1" creationId="{E2ADD2F6-F7FC-464F-8F18-5BDBD27A732F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2" creationId="{5A3A31F1-FA83-497F-98FF-9A5621DC5560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3" creationId="{343FF9E2-8F7E-4BCC-9A50-C41AD8A56DD9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4" creationId="{47751BC8-250F-493B-BDF9-D45BA5991D8A}"/>
          </ac:spMkLst>
        </pc:spChg>
        <pc:grpChg chg="add del">
          <ac:chgData name="Tamjid Ahsan" userId="15c1a18861ae33e8" providerId="LiveId" clId="{80A8D4CB-4048-4CEF-B2F2-FE05DE1F7579}" dt="2021-05-24T01:52:40.643" v="380" actId="26606"/>
          <ac:grpSpMkLst>
            <pc:docMk/>
            <pc:sldMk cId="1084791511" sldId="301"/>
            <ac:grpSpMk id="19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2:49.957" v="382" actId="26606"/>
          <ac:grpSpMkLst>
            <pc:docMk/>
            <pc:sldMk cId="1084791511" sldId="301"/>
            <ac:grpSpMk id="48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3:00.964" v="384" actId="26606"/>
          <ac:grpSpMkLst>
            <pc:docMk/>
            <pc:sldMk cId="1084791511" sldId="301"/>
            <ac:grpSpMk id="59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3:02.797" v="386" actId="26606"/>
          <ac:grpSpMkLst>
            <pc:docMk/>
            <pc:sldMk cId="1084791511" sldId="301"/>
            <ac:grpSpMk id="73" creationId="{E26428D7-C6F3-473D-A360-A3F5C3E8728C}"/>
          </ac:grpSpMkLst>
        </pc:grpChg>
        <pc:grpChg chg="add">
          <ac:chgData name="Tamjid Ahsan" userId="15c1a18861ae33e8" providerId="LiveId" clId="{80A8D4CB-4048-4CEF-B2F2-FE05DE1F7579}" dt="2021-05-24T01:53:02.811" v="387" actId="26606"/>
          <ac:grpSpMkLst>
            <pc:docMk/>
            <pc:sldMk cId="1084791511" sldId="301"/>
            <ac:grpSpMk id="89" creationId="{E26428D7-C6F3-473D-A360-A3F5C3E8728C}"/>
          </ac:grpSpMkLst>
        </pc:grpChg>
        <pc:picChg chg="add mod">
          <ac:chgData name="Tamjid Ahsan" userId="15c1a18861ae33e8" providerId="LiveId" clId="{80A8D4CB-4048-4CEF-B2F2-FE05DE1F7579}" dt="2021-05-24T01:53:02.811" v="387" actId="26606"/>
          <ac:picMkLst>
            <pc:docMk/>
            <pc:sldMk cId="1084791511" sldId="301"/>
            <ac:picMk id="6" creationId="{0DC7C35D-DC82-436F-A09E-86F222177840}"/>
          </ac:picMkLst>
        </pc:pic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36" creationId="{1B6FCD50-3FE8-4AB2-B746-2CC0EA9D4074}"/>
          </ac:cxnSpMkLst>
        </pc:cxn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38" creationId="{B3E90108-E441-4AF0-A059-613D076C7CDA}"/>
          </ac:cxnSpMkLst>
        </pc:cxn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40" creationId="{0B422045-789A-442D-9E39-6FC4EC452C4C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5" creationId="{BF0F044C-8394-47CB-8E3D-FA56B0693961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6" creationId="{6B2DCD75-B707-4C51-8ADC-813834C09A87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7" creationId="{F4851414-8BB1-42EF-912B-608FCE07B247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0" creationId="{1B6FCD50-3FE8-4AB2-B746-2CC0EA9D4074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1" creationId="{B3E90108-E441-4AF0-A059-613D076C7CDA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2" creationId="{0B422045-789A-442D-9E39-6FC4EC452C4C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5" creationId="{BF0F044C-8394-47CB-8E3D-FA56B0693961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6" creationId="{6B2DCD75-B707-4C51-8ADC-813834C09A87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7" creationId="{F4851414-8BB1-42EF-912B-608FCE07B247}"/>
          </ac:cxnSpMkLst>
        </pc:cxnChg>
      </pc:sldChg>
      <pc:sldChg chg="addSp delSp modSp mod setBg">
        <pc:chgData name="Tamjid Ahsan" userId="15c1a18861ae33e8" providerId="LiveId" clId="{80A8D4CB-4048-4CEF-B2F2-FE05DE1F7579}" dt="2021-05-24T01:55:02.119" v="405" actId="20577"/>
        <pc:sldMkLst>
          <pc:docMk/>
          <pc:sldMk cId="1177782044" sldId="302"/>
        </pc:sldMkLst>
        <pc:spChg chg="mod or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0:14.950" v="31"/>
          <ac:spMkLst>
            <pc:docMk/>
            <pc:sldMk cId="1177782044" sldId="302"/>
            <ac:spMk id="3" creationId="{9862115F-B9EF-40CD-91EB-62B241999721}"/>
          </ac:spMkLst>
        </pc:spChg>
        <pc:spChg chg="del">
          <ac:chgData name="Tamjid Ahsan" userId="15c1a18861ae33e8" providerId="LiveId" clId="{80A8D4CB-4048-4CEF-B2F2-FE05DE1F7579}" dt="2021-05-24T01:10:28.522" v="34"/>
          <ac:spMkLst>
            <pc:docMk/>
            <pc:sldMk cId="1177782044" sldId="302"/>
            <ac:spMk id="4" creationId="{904BD1CD-54B9-429F-B9D4-BB09BDC2DA7D}"/>
          </ac:spMkLst>
        </pc:spChg>
        <pc:spChg chg="add del mo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2" creationId="{9E6E2F31-488C-4691-BDF6-A3147656E39B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5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7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9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1" creationId="{78632963-757B-40C2-BB84-FC6107A54DAD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3" creationId="{2853AE55-7E35-44B0-89F1-3F52B262AF33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5" creationId="{DBC4BE4D-4B50-4F51-9F85-4B5D60B02D81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0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2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4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6" creationId="{CD7B8A97-A55C-4B63-9224-277C84F4B6BD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7" creationId="{9E6E2F31-488C-4691-BDF6-A3147656E39B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8" creationId="{64E8C82B-29EE-43B6-90D9-4C3463486DBF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0" creationId="{C6E2D67D-01A2-4277-8EA0-1560E7E95275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2" creationId="{66A5D548-4865-4D5F-97A6-2D8C1657B26C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4" creationId="{EFFB280C-BA0C-49DC-926F-5BB41ADF0A23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6" creationId="{1E94681D-2A4C-4A8D-B9B5-31D440D0328D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7" creationId="{7CBCD26A-BD2E-4E94-A8F8-A4B67923FDFA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8" creationId="{ED0D337F-FB00-4E19-BBDA-8485C8ABB506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9" creationId="{9FC88856-5C40-4F5B-BCD7-CD624FFEBFB0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50" creationId="{CD64F326-929E-45E2-B54D-DC7E17207734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51" creationId="{7BFCDFD7-7B3B-4ED9-B533-34D0B37244F1}"/>
          </ac:spMkLst>
        </pc:spChg>
        <pc:spChg chg="add mod">
          <ac:chgData name="Tamjid Ahsan" userId="15c1a18861ae33e8" providerId="LiveId" clId="{80A8D4CB-4048-4CEF-B2F2-FE05DE1F7579}" dt="2021-05-24T01:55:02.119" v="405" actId="20577"/>
          <ac:spMkLst>
            <pc:docMk/>
            <pc:sldMk cId="1177782044" sldId="302"/>
            <ac:spMk id="52" creationId="{9E6E2F31-488C-4691-BDF6-A3147656E39B}"/>
          </ac:spMkLst>
        </pc:spChg>
        <pc:graphicFrameChg chg="add del">
          <ac:chgData name="Tamjid Ahsan" userId="15c1a18861ae33e8" providerId="LiveId" clId="{80A8D4CB-4048-4CEF-B2F2-FE05DE1F7579}" dt="2021-05-24T01:54:41.221" v="393" actId="26606"/>
          <ac:graphicFrameMkLst>
            <pc:docMk/>
            <pc:sldMk cId="1177782044" sldId="302"/>
            <ac:graphicFrameMk id="27" creationId="{1260CE94-73A5-430C-98BA-DC187F00A54D}"/>
          </ac:graphicFrameMkLst>
        </pc:graphicFrameChg>
        <pc:graphicFrameChg chg="add del">
          <ac:chgData name="Tamjid Ahsan" userId="15c1a18861ae33e8" providerId="LiveId" clId="{80A8D4CB-4048-4CEF-B2F2-FE05DE1F7579}" dt="2021-05-24T01:54:43.317" v="395" actId="26606"/>
          <ac:graphicFrameMkLst>
            <pc:docMk/>
            <pc:sldMk cId="1177782044" sldId="302"/>
            <ac:graphicFrameMk id="29" creationId="{BAC27C3E-651F-448D-9457-991D92D53DBB}"/>
          </ac:graphicFrameMkLst>
        </pc:graphicFrameChg>
        <pc:graphicFrameChg chg="add del">
          <ac:chgData name="Tamjid Ahsan" userId="15c1a18861ae33e8" providerId="LiveId" clId="{80A8D4CB-4048-4CEF-B2F2-FE05DE1F7579}" dt="2021-05-24T01:54:46.951" v="397" actId="26606"/>
          <ac:graphicFrameMkLst>
            <pc:docMk/>
            <pc:sldMk cId="1177782044" sldId="302"/>
            <ac:graphicFrameMk id="31" creationId="{EA74D17C-88C3-4D58-9A86-6DE1FD410AAD}"/>
          </ac:graphicFrameMkLst>
        </pc:graphicFrameChg>
        <pc:graphicFrameChg chg="add del">
          <ac:chgData name="Tamjid Ahsan" userId="15c1a18861ae33e8" providerId="LiveId" clId="{80A8D4CB-4048-4CEF-B2F2-FE05DE1F7579}" dt="2021-05-24T01:54:48.359" v="399" actId="26606"/>
          <ac:graphicFrameMkLst>
            <pc:docMk/>
            <pc:sldMk cId="1177782044" sldId="302"/>
            <ac:graphicFrameMk id="33" creationId="{1260CE94-73A5-430C-98BA-DC187F00A54D}"/>
          </ac:graphicFrameMkLst>
        </pc:graphicFrameChg>
        <pc:graphicFrameChg chg="add del">
          <ac:chgData name="Tamjid Ahsan" userId="15c1a18861ae33e8" providerId="LiveId" clId="{80A8D4CB-4048-4CEF-B2F2-FE05DE1F7579}" dt="2021-05-24T01:54:49.745" v="401" actId="26606"/>
          <ac:graphicFrameMkLst>
            <pc:docMk/>
            <pc:sldMk cId="1177782044" sldId="302"/>
            <ac:graphicFrameMk id="35" creationId="{BAC27C3E-651F-448D-9457-991D92D53DBB}"/>
          </ac:graphicFrameMkLst>
        </pc:graphicFrameChg>
        <pc:picChg chg="add mod">
          <ac:chgData name="Tamjid Ahsan" userId="15c1a18861ae33e8" providerId="LiveId" clId="{80A8D4CB-4048-4CEF-B2F2-FE05DE1F7579}" dt="2021-05-24T01:54:53.176" v="404" actId="26606"/>
          <ac:picMkLst>
            <pc:docMk/>
            <pc:sldMk cId="1177782044" sldId="302"/>
            <ac:picMk id="6" creationId="{C6DF7E85-98ED-4FB5-9ABD-C2AEAF8F34D2}"/>
          </ac:picMkLst>
        </pc:picChg>
        <pc:picChg chg="add mod ord">
          <ac:chgData name="Tamjid Ahsan" userId="15c1a18861ae33e8" providerId="LiveId" clId="{80A8D4CB-4048-4CEF-B2F2-FE05DE1F7579}" dt="2021-05-24T01:54:53.176" v="404" actId="26606"/>
          <ac:picMkLst>
            <pc:docMk/>
            <pc:sldMk cId="1177782044" sldId="302"/>
            <ac:picMk id="8" creationId="{C8006948-490D-4832-954A-11E29285CF2D}"/>
          </ac:picMkLst>
        </pc:picChg>
      </pc:sldChg>
      <pc:sldChg chg="modSp mod">
        <pc:chgData name="Tamjid Ahsan" userId="15c1a18861ae33e8" providerId="LiveId" clId="{80A8D4CB-4048-4CEF-B2F2-FE05DE1F7579}" dt="2021-05-24T03:02:20.097" v="441" actId="20577"/>
        <pc:sldMkLst>
          <pc:docMk/>
          <pc:sldMk cId="2769775868" sldId="303"/>
        </pc:sldMkLst>
        <pc:spChg chg="mod">
          <ac:chgData name="Tamjid Ahsan" userId="15c1a18861ae33e8" providerId="LiveId" clId="{80A8D4CB-4048-4CEF-B2F2-FE05DE1F7579}" dt="2021-05-24T03:02:20.097" v="441" actId="20577"/>
          <ac:spMkLst>
            <pc:docMk/>
            <pc:sldMk cId="2769775868" sldId="303"/>
            <ac:spMk id="3" creationId="{3A6A9955-AD50-4EF7-A334-A0DC032B0B47}"/>
          </ac:spMkLst>
        </pc:spChg>
      </pc:sldChg>
      <pc:sldChg chg="addSp delSp modSp mod setBg">
        <pc:chgData name="Tamjid Ahsan" userId="15c1a18861ae33e8" providerId="LiveId" clId="{80A8D4CB-4048-4CEF-B2F2-FE05DE1F7579}" dt="2021-05-24T02:02:26.842" v="421" actId="1076"/>
        <pc:sldMkLst>
          <pc:docMk/>
          <pc:sldMk cId="1502520661" sldId="304"/>
        </pc:sldMkLst>
        <pc:spChg chg="mod ord">
          <ac:chgData name="Tamjid Ahsan" userId="15c1a18861ae33e8" providerId="LiveId" clId="{80A8D4CB-4048-4CEF-B2F2-FE05DE1F7579}" dt="2021-05-24T02:02:26.842" v="421" actId="1076"/>
          <ac:spMkLst>
            <pc:docMk/>
            <pc:sldMk cId="1502520661" sldId="304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07:56.669" v="24"/>
          <ac:spMkLst>
            <pc:docMk/>
            <pc:sldMk cId="1502520661" sldId="304"/>
            <ac:spMk id="3" creationId="{9862115F-B9EF-40CD-91EB-62B241999721}"/>
          </ac:spMkLst>
        </pc:spChg>
        <pc:spChg chg="del">
          <ac:chgData name="Tamjid Ahsan" userId="15c1a18861ae33e8" providerId="LiveId" clId="{80A8D4CB-4048-4CEF-B2F2-FE05DE1F7579}" dt="2021-05-24T01:09:13.382" v="29" actId="22"/>
          <ac:spMkLst>
            <pc:docMk/>
            <pc:sldMk cId="1502520661" sldId="304"/>
            <ac:spMk id="4" creationId="{904BD1CD-54B9-429F-B9D4-BB09BDC2DA7D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13" creationId="{904DB13E-F722-4ED6-BB00-556651E95281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15" creationId="{66A413F7-FFE1-42E7-8C6C-E9CCC477F811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17" creationId="{BCE0B0FD-3413-40CC-A7D8-6A5058608D3C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19" creationId="{50C4C044-5B1C-40C8-8C7B-AA5E6D879D3E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26" creationId="{EA4E4267-CAF0-4C38-8DC6-CD3B1A9F046E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28" creationId="{AB2868F7-FE10-4289-A5BD-90763C7A2F5A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30" creationId="{BD94142C-10EE-487C-A327-404FDF358F22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32" creationId="{5F7FAC2D-7A74-4939-A917-A1A5AF935685}"/>
          </ac:spMkLst>
        </pc:spChg>
        <pc:grpChg chg="add">
          <ac:chgData name="Tamjid Ahsan" userId="15c1a18861ae33e8" providerId="LiveId" clId="{80A8D4CB-4048-4CEF-B2F2-FE05DE1F7579}" dt="2021-05-24T01:21:19.430" v="78" actId="26606"/>
          <ac:grpSpMkLst>
            <pc:docMk/>
            <pc:sldMk cId="1502520661" sldId="304"/>
            <ac:grpSpMk id="21" creationId="{E26428D7-C6F3-473D-A360-A3F5C3E8728C}"/>
          </ac:grpSpMkLst>
        </pc:grpChg>
        <pc:picChg chg="add mod">
          <ac:chgData name="Tamjid Ahsan" userId="15c1a18861ae33e8" providerId="LiveId" clId="{80A8D4CB-4048-4CEF-B2F2-FE05DE1F7579}" dt="2021-05-24T01:24:30.143" v="115" actId="1076"/>
          <ac:picMkLst>
            <pc:docMk/>
            <pc:sldMk cId="1502520661" sldId="304"/>
            <ac:picMk id="6" creationId="{3544BDCE-3E1A-49C4-AE64-1205C34285EE}"/>
          </ac:picMkLst>
        </pc:picChg>
        <pc:picChg chg="add mod ord">
          <ac:chgData name="Tamjid Ahsan" userId="15c1a18861ae33e8" providerId="LiveId" clId="{80A8D4CB-4048-4CEF-B2F2-FE05DE1F7579}" dt="2021-05-24T01:24:14.932" v="112" actId="1076"/>
          <ac:picMkLst>
            <pc:docMk/>
            <pc:sldMk cId="1502520661" sldId="304"/>
            <ac:picMk id="8" creationId="{CD7A2348-769B-46B0-8983-D2BD3F8CA36F}"/>
          </ac:picMkLst>
        </pc:picChg>
      </pc:sldChg>
      <pc:sldChg chg="addSp delSp modSp mod setBg">
        <pc:chgData name="Tamjid Ahsan" userId="15c1a18861ae33e8" providerId="LiveId" clId="{80A8D4CB-4048-4CEF-B2F2-FE05DE1F7579}" dt="2021-05-24T02:02:32.947" v="422" actId="20577"/>
        <pc:sldMkLst>
          <pc:docMk/>
          <pc:sldMk cId="382748889" sldId="305"/>
        </pc:sldMkLst>
        <pc:spChg chg="mo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2" creationId="{EEAC8182-3FD5-4FB1-A92C-F554C3556ED8}"/>
          </ac:spMkLst>
        </pc:spChg>
        <pc:spChg chg="add del mo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" creationId="{5D46DAE1-9B74-4885-A058-0536AB048DAE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8" creationId="{065FAA58-0EDC-412F-A5F8-01968BE6052E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9" creationId="{A2AD6B69-E0A0-476D-9EE1-6B69F04C59F8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0" creationId="{C8089CB0-2F03-4E3C-ADBB-570A3BE78F86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11" creationId="{16BE10A1-AD5F-4AB3-8A94-41D62B494ADB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2" creationId="{0DBA80B1-3B69-49C0-8AC9-716ABA57F577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13" creationId="{5684BFFE-6A90-4311-ACD5-B34177D46462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4" creationId="{047E1103-B264-49BE-BC2A-F4E40BD33B41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15" creationId="{F04BED5A-E98E-4DA0-BAA5-4F6AB2492D6C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6" creationId="{52DA11B6-B538-4624-9628-98B823D761D5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17" creationId="{EB64B94A-E40E-48CE-BD7B-C1A30AE572FB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8" creationId="{CFB1CB5B-67A5-45DB-B8E1-7A09A642E3E4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0" creationId="{F04BED5A-E98E-4DA0-BAA5-4F6AB2492D6C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1" creationId="{EB64B94A-E40E-48CE-BD7B-C1A30AE572FB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3" creationId="{D1B26337-5AA4-470D-9687-5907CB53BAE9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24" creationId="{D1B26337-5AA4-470D-9687-5907CB53BAE9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5" creationId="{54737801-B9D6-4A08-BD77-23010A80227A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6" creationId="{25FABD39-C757-461E-A681-DC273648402D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7" creationId="{2DF424F5-8D5C-46C0-A1B0-AF34E0350CD5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28" creationId="{5D46DAE1-9B74-4885-A058-0536AB048DAE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0" creationId="{065FAA58-0EDC-412F-A5F8-01968BE6052E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1" creationId="{C8089CB0-2F03-4E3C-ADBB-570A3BE78F86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2" creationId="{0DBA80B1-3B69-49C0-8AC9-716ABA57F577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3" creationId="{047E1103-B264-49BE-BC2A-F4E40BD33B41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4" creationId="{52DA11B6-B538-4624-9628-98B823D761D5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5" creationId="{CFB1CB5B-67A5-45DB-B8E1-7A09A642E3E4}"/>
          </ac:spMkLst>
        </pc:spChg>
        <pc:spChg chg="add mod">
          <ac:chgData name="Tamjid Ahsan" userId="15c1a18861ae33e8" providerId="LiveId" clId="{80A8D4CB-4048-4CEF-B2F2-FE05DE1F7579}" dt="2021-05-24T02:02:32.947" v="422" actId="20577"/>
          <ac:spMkLst>
            <pc:docMk/>
            <pc:sldMk cId="382748889" sldId="305"/>
            <ac:spMk id="36" creationId="{5D46DAE1-9B74-4885-A058-0536AB048DAE}"/>
          </ac:spMkLst>
        </pc:spChg>
        <pc:graphicFrameChg chg="add del">
          <ac:chgData name="Tamjid Ahsan" userId="15c1a18861ae33e8" providerId="LiveId" clId="{80A8D4CB-4048-4CEF-B2F2-FE05DE1F7579}" dt="2021-05-24T01:30:30.164" v="260" actId="26606"/>
          <ac:graphicFrameMkLst>
            <pc:docMk/>
            <pc:sldMk cId="382748889" sldId="305"/>
            <ac:graphicFrameMk id="5" creationId="{48FFFC93-0687-46D5-9ED0-852E622CA3C6}"/>
          </ac:graphicFrameMkLst>
        </pc:graphicFrameChg>
        <pc:cxnChg chg="add del">
          <ac:chgData name="Tamjid Ahsan" userId="15c1a18861ae33e8" providerId="LiveId" clId="{80A8D4CB-4048-4CEF-B2F2-FE05DE1F7579}" dt="2021-05-24T01:30:34.252" v="262" actId="26606"/>
          <ac:cxnSpMkLst>
            <pc:docMk/>
            <pc:sldMk cId="382748889" sldId="305"/>
            <ac:cxnSpMk id="19" creationId="{49EC5CA6-6479-49D5-B4B5-5643D26B83CD}"/>
          </ac:cxnSpMkLst>
        </pc:cxnChg>
        <pc:cxnChg chg="add del">
          <ac:chgData name="Tamjid Ahsan" userId="15c1a18861ae33e8" providerId="LiveId" clId="{80A8D4CB-4048-4CEF-B2F2-FE05DE1F7579}" dt="2021-05-24T01:30:13.132" v="256" actId="26606"/>
          <ac:cxnSpMkLst>
            <pc:docMk/>
            <pc:sldMk cId="382748889" sldId="305"/>
            <ac:cxnSpMk id="22" creationId="{49EC5CA6-6479-49D5-B4B5-5643D26B83CD}"/>
          </ac:cxnSpMkLst>
        </pc:cxnChg>
      </pc:sldChg>
      <pc:sldChg chg="addSp delSp modSp mod">
        <pc:chgData name="Tamjid Ahsan" userId="15c1a18861ae33e8" providerId="LiveId" clId="{80A8D4CB-4048-4CEF-B2F2-FE05DE1F7579}" dt="2021-05-24T01:31:58.389" v="265" actId="26606"/>
        <pc:sldMkLst>
          <pc:docMk/>
          <pc:sldMk cId="632811611" sldId="306"/>
        </pc:sldMkLst>
        <pc:spChg chg="del mod">
          <ac:chgData name="Tamjid Ahsan" userId="15c1a18861ae33e8" providerId="LiveId" clId="{80A8D4CB-4048-4CEF-B2F2-FE05DE1F7579}" dt="2021-05-24T01:31:58.389" v="265" actId="26606"/>
          <ac:spMkLst>
            <pc:docMk/>
            <pc:sldMk cId="632811611" sldId="306"/>
            <ac:spMk id="3" creationId="{5D46DAE1-9B74-4885-A058-0536AB048DAE}"/>
          </ac:spMkLst>
        </pc:spChg>
        <pc:graphicFrameChg chg="add">
          <ac:chgData name="Tamjid Ahsan" userId="15c1a18861ae33e8" providerId="LiveId" clId="{80A8D4CB-4048-4CEF-B2F2-FE05DE1F7579}" dt="2021-05-24T01:31:58.389" v="265" actId="26606"/>
          <ac:graphicFrameMkLst>
            <pc:docMk/>
            <pc:sldMk cId="632811611" sldId="306"/>
            <ac:graphicFrameMk id="5" creationId="{52FCD807-ECC4-4296-BD88-BF2CE6E60661}"/>
          </ac:graphicFrameMkLst>
        </pc:graphicFrameChg>
      </pc:sldChg>
      <pc:sldChg chg="addSp modSp new mod setBg">
        <pc:chgData name="Tamjid Ahsan" userId="15c1a18861ae33e8" providerId="LiveId" clId="{80A8D4CB-4048-4CEF-B2F2-FE05DE1F7579}" dt="2021-05-24T01:16:29.049" v="63" actId="26606"/>
        <pc:sldMkLst>
          <pc:docMk/>
          <pc:sldMk cId="4259052534" sldId="307"/>
        </pc:sldMkLst>
        <pc:spChg chg="mo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" creationId="{AFC92F49-C2CF-4CA7-A855-7FE8FCBC6E9A}"/>
          </ac:spMkLst>
        </pc:spChg>
        <pc:spChg chg="mo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3" creationId="{093E74DD-0D49-421B-9840-A7E04319EC96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9" creationId="{904DB13E-F722-4ED6-BB00-556651E95281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1" creationId="{1419E3D9-C5FB-41A9-B6D2-DFB210BB6211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3" creationId="{367909BF-1DF7-4ACE-8F58-6CF719BB27E5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5" creationId="{89E8BEDB-0BBC-4F21-9CFB-8530D664C343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2" creationId="{420551B3-B4DA-48EE-988C-4FAEAEB5CE98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4" creationId="{A643B7E8-B361-4A91-A7A5-07418CFCF9E5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6" creationId="{D7A74E93-DAA8-4661-8F23-0F48710EAF4A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8" creationId="{FF212E38-C041-49D9-9236-29FF44B27E1B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30" creationId="{790391D1-AA86-467F-A77E-0606FCCCD29B}"/>
          </ac:spMkLst>
        </pc:spChg>
        <pc:grpChg chg="add">
          <ac:chgData name="Tamjid Ahsan" userId="15c1a18861ae33e8" providerId="LiveId" clId="{80A8D4CB-4048-4CEF-B2F2-FE05DE1F7579}" dt="2021-05-24T01:16:29.049" v="63" actId="26606"/>
          <ac:grpSpMkLst>
            <pc:docMk/>
            <pc:sldMk cId="4259052534" sldId="307"/>
            <ac:grpSpMk id="17" creationId="{E26428D7-C6F3-473D-A360-A3F5C3E8728C}"/>
          </ac:grpSpMkLst>
        </pc:grpChg>
        <pc:picChg chg="add">
          <ac:chgData name="Tamjid Ahsan" userId="15c1a18861ae33e8" providerId="LiveId" clId="{80A8D4CB-4048-4CEF-B2F2-FE05DE1F7579}" dt="2021-05-24T01:16:29.049" v="63" actId="26606"/>
          <ac:picMkLst>
            <pc:docMk/>
            <pc:sldMk cId="4259052534" sldId="307"/>
            <ac:picMk id="5" creationId="{A3F736F9-8BEF-4EB2-8FA6-D6442546B2BC}"/>
          </ac:picMkLst>
        </pc:pic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2" creationId="{4A430F17-C7B1-40FD-89FA-55002B663697}"/>
          </ac:cxnSpMkLst>
        </pc:cxn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4" creationId="{03EAAD29-514C-4272-AA97-D2DCEB35B696}"/>
          </ac:cxnSpMkLst>
        </pc:cxn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6" creationId="{E080894D-F290-4DF4-82A7-905285A7E129}"/>
          </ac:cxnSpMkLst>
        </pc:cxnChg>
      </pc:sldChg>
      <pc:sldChg chg="addSp delSp modSp new mod">
        <pc:chgData name="Tamjid Ahsan" userId="15c1a18861ae33e8" providerId="LiveId" clId="{80A8D4CB-4048-4CEF-B2F2-FE05DE1F7579}" dt="2021-05-24T04:11:27.489" v="1324" actId="20577"/>
        <pc:sldMkLst>
          <pc:docMk/>
          <pc:sldMk cId="3658869007" sldId="308"/>
        </pc:sldMkLst>
        <pc:spChg chg="mod">
          <ac:chgData name="Tamjid Ahsan" userId="15c1a18861ae33e8" providerId="LiveId" clId="{80A8D4CB-4048-4CEF-B2F2-FE05DE1F7579}" dt="2021-05-24T03:36:55.234" v="520" actId="20577"/>
          <ac:spMkLst>
            <pc:docMk/>
            <pc:sldMk cId="3658869007" sldId="308"/>
            <ac:spMk id="2" creationId="{F7DEEED6-729F-43EC-9355-41F91B3E3146}"/>
          </ac:spMkLst>
        </pc:spChg>
        <pc:spChg chg="mod">
          <ac:chgData name="Tamjid Ahsan" userId="15c1a18861ae33e8" providerId="LiveId" clId="{80A8D4CB-4048-4CEF-B2F2-FE05DE1F7579}" dt="2021-05-24T03:38:22.348" v="556" actId="33524"/>
          <ac:spMkLst>
            <pc:docMk/>
            <pc:sldMk cId="3658869007" sldId="308"/>
            <ac:spMk id="3" creationId="{F3D12485-CB5F-4C4B-96FF-73E066E868CB}"/>
          </ac:spMkLst>
        </pc:spChg>
        <pc:spChg chg="mod">
          <ac:chgData name="Tamjid Ahsan" userId="15c1a18861ae33e8" providerId="LiveId" clId="{80A8D4CB-4048-4CEF-B2F2-FE05DE1F7579}" dt="2021-05-24T03:47:47.405" v="716" actId="20577"/>
          <ac:spMkLst>
            <pc:docMk/>
            <pc:sldMk cId="3658869007" sldId="308"/>
            <ac:spMk id="4" creationId="{6C55497D-BA02-42F1-876E-F3D4F0674FFB}"/>
          </ac:spMkLst>
        </pc:spChg>
        <pc:spChg chg="mod">
          <ac:chgData name="Tamjid Ahsan" userId="15c1a18861ae33e8" providerId="LiveId" clId="{80A8D4CB-4048-4CEF-B2F2-FE05DE1F7579}" dt="2021-05-24T03:40:37.062" v="708" actId="20577"/>
          <ac:spMkLst>
            <pc:docMk/>
            <pc:sldMk cId="3658869007" sldId="308"/>
            <ac:spMk id="5" creationId="{5CD27D0E-6AD7-418F-93CC-7DFF20AF12B9}"/>
          </ac:spMkLst>
        </pc:spChg>
        <pc:spChg chg="add del">
          <ac:chgData name="Tamjid Ahsan" userId="15c1a18861ae33e8" providerId="LiveId" clId="{80A8D4CB-4048-4CEF-B2F2-FE05DE1F7579}" dt="2021-05-24T03:52:57.465" v="717" actId="22"/>
          <ac:spMkLst>
            <pc:docMk/>
            <pc:sldMk cId="3658869007" sldId="308"/>
            <ac:spMk id="6" creationId="{C16A6CDE-B4F2-4EF4-BB84-B148D08D9517}"/>
          </ac:spMkLst>
        </pc:spChg>
        <pc:spChg chg="add mod">
          <ac:chgData name="Tamjid Ahsan" userId="15c1a18861ae33e8" providerId="LiveId" clId="{80A8D4CB-4048-4CEF-B2F2-FE05DE1F7579}" dt="2021-05-24T04:11:27.489" v="1324" actId="20577"/>
          <ac:spMkLst>
            <pc:docMk/>
            <pc:sldMk cId="3658869007" sldId="308"/>
            <ac:spMk id="10" creationId="{5F45C174-1D05-4DDA-AD64-512C7B3BBAA3}"/>
          </ac:spMkLst>
        </pc:spChg>
        <pc:graphicFrameChg chg="add del modGraphic">
          <ac:chgData name="Tamjid Ahsan" userId="15c1a18861ae33e8" providerId="LiveId" clId="{80A8D4CB-4048-4CEF-B2F2-FE05DE1F7579}" dt="2021-05-24T03:42:48.060" v="710" actId="1032"/>
          <ac:graphicFrameMkLst>
            <pc:docMk/>
            <pc:sldMk cId="3658869007" sldId="308"/>
            <ac:graphicFrameMk id="7" creationId="{20848BB3-F120-4A55-A1ED-458CE33FD37E}"/>
          </ac:graphicFrameMkLst>
        </pc:graphicFrameChg>
        <pc:picChg chg="add mod ord">
          <ac:chgData name="Tamjid Ahsan" userId="15c1a18861ae33e8" providerId="LiveId" clId="{80A8D4CB-4048-4CEF-B2F2-FE05DE1F7579}" dt="2021-05-24T03:53:04.222" v="718" actId="1076"/>
          <ac:picMkLst>
            <pc:docMk/>
            <pc:sldMk cId="3658869007" sldId="308"/>
            <ac:picMk id="9" creationId="{105B0C1B-B1BD-4564-B99F-D016656E2A55}"/>
          </ac:picMkLst>
        </pc:picChg>
      </pc:sldChg>
      <pc:sldChg chg="addSp delSp modSp new mod">
        <pc:chgData name="Tamjid Ahsan" userId="15c1a18861ae33e8" providerId="LiveId" clId="{80A8D4CB-4048-4CEF-B2F2-FE05DE1F7579}" dt="2021-05-24T01:45:47.764" v="282" actId="1076"/>
        <pc:sldMkLst>
          <pc:docMk/>
          <pc:sldMk cId="4262739956" sldId="309"/>
        </pc:sldMkLst>
        <pc:spChg chg="mod">
          <ac:chgData name="Tamjid Ahsan" userId="15c1a18861ae33e8" providerId="LiveId" clId="{80A8D4CB-4048-4CEF-B2F2-FE05DE1F7579}" dt="2021-05-24T01:23:24.641" v="109" actId="20577"/>
          <ac:spMkLst>
            <pc:docMk/>
            <pc:sldMk cId="4262739956" sldId="309"/>
            <ac:spMk id="2" creationId="{7BDEC871-2C08-4CF1-A281-ACB535F08B53}"/>
          </ac:spMkLst>
        </pc:spChg>
        <pc:spChg chg="del">
          <ac:chgData name="Tamjid Ahsan" userId="15c1a18861ae33e8" providerId="LiveId" clId="{80A8D4CB-4048-4CEF-B2F2-FE05DE1F7579}" dt="2021-05-24T01:45:12.295" v="271"/>
          <ac:spMkLst>
            <pc:docMk/>
            <pc:sldMk cId="4262739956" sldId="309"/>
            <ac:spMk id="3" creationId="{C92387C8-2883-4E4A-97AD-EDD8FDCC37DA}"/>
          </ac:spMkLst>
        </pc:spChg>
        <pc:picChg chg="add del mod">
          <ac:chgData name="Tamjid Ahsan" userId="15c1a18861ae33e8" providerId="LiveId" clId="{80A8D4CB-4048-4CEF-B2F2-FE05DE1F7579}" dt="2021-05-24T01:29:26.783" v="248" actId="21"/>
          <ac:picMkLst>
            <pc:docMk/>
            <pc:sldMk cId="4262739956" sldId="309"/>
            <ac:picMk id="5" creationId="{34265F2A-D371-402A-81BA-65FAB19E8B31}"/>
          </ac:picMkLst>
        </pc:picChg>
        <pc:picChg chg="add del mod">
          <ac:chgData name="Tamjid Ahsan" userId="15c1a18861ae33e8" providerId="LiveId" clId="{80A8D4CB-4048-4CEF-B2F2-FE05DE1F7579}" dt="2021-05-24T01:45:14.797" v="272" actId="478"/>
          <ac:picMkLst>
            <pc:docMk/>
            <pc:sldMk cId="4262739956" sldId="309"/>
            <ac:picMk id="7" creationId="{7937B2C9-3022-4C6B-B8EA-C8C08C973AF3}"/>
          </ac:picMkLst>
        </pc:picChg>
        <pc:picChg chg="add mod">
          <ac:chgData name="Tamjid Ahsan" userId="15c1a18861ae33e8" providerId="LiveId" clId="{80A8D4CB-4048-4CEF-B2F2-FE05DE1F7579}" dt="2021-05-24T01:45:47.764" v="282" actId="1076"/>
          <ac:picMkLst>
            <pc:docMk/>
            <pc:sldMk cId="4262739956" sldId="309"/>
            <ac:picMk id="8" creationId="{7A6972C0-09D7-4695-A81A-11FB50D34D7A}"/>
          </ac:picMkLst>
        </pc:picChg>
      </pc:sldChg>
      <pc:sldChg chg="addSp delSp modSp add mod">
        <pc:chgData name="Tamjid Ahsan" userId="15c1a18861ae33e8" providerId="LiveId" clId="{80A8D4CB-4048-4CEF-B2F2-FE05DE1F7579}" dt="2021-05-24T01:45:43.359" v="281" actId="1076"/>
        <pc:sldMkLst>
          <pc:docMk/>
          <pc:sldMk cId="4002360032" sldId="310"/>
        </pc:sldMkLst>
        <pc:spChg chg="del">
          <ac:chgData name="Tamjid Ahsan" userId="15c1a18861ae33e8" providerId="LiveId" clId="{80A8D4CB-4048-4CEF-B2F2-FE05DE1F7579}" dt="2021-05-24T01:45:27.004" v="275"/>
          <ac:spMkLst>
            <pc:docMk/>
            <pc:sldMk cId="4002360032" sldId="310"/>
            <ac:spMk id="3" creationId="{C92387C8-2883-4E4A-97AD-EDD8FDCC37DA}"/>
          </ac:spMkLst>
        </pc:spChg>
        <pc:picChg chg="add del mod">
          <ac:chgData name="Tamjid Ahsan" userId="15c1a18861ae33e8" providerId="LiveId" clId="{80A8D4CB-4048-4CEF-B2F2-FE05DE1F7579}" dt="2021-05-24T01:45:28.955" v="276" actId="478"/>
          <ac:picMkLst>
            <pc:docMk/>
            <pc:sldMk cId="4002360032" sldId="310"/>
            <ac:picMk id="4" creationId="{3C7BC00F-3A52-4B6F-838F-D237F1C83002}"/>
          </ac:picMkLst>
        </pc:picChg>
        <pc:picChg chg="add mod">
          <ac:chgData name="Tamjid Ahsan" userId="15c1a18861ae33e8" providerId="LiveId" clId="{80A8D4CB-4048-4CEF-B2F2-FE05DE1F7579}" dt="2021-05-24T01:45:43.359" v="281" actId="1076"/>
          <ac:picMkLst>
            <pc:docMk/>
            <pc:sldMk cId="4002360032" sldId="310"/>
            <ac:picMk id="5" creationId="{EA425169-AC35-4C8E-88C9-D627A214CF20}"/>
          </ac:picMkLst>
        </pc:picChg>
      </pc:sldChg>
      <pc:sldChg chg="addSp delSp modSp new mod">
        <pc:chgData name="Tamjid Ahsan" userId="15c1a18861ae33e8" providerId="LiveId" clId="{80A8D4CB-4048-4CEF-B2F2-FE05DE1F7579}" dt="2021-05-24T04:09:26.997" v="1285" actId="20577"/>
        <pc:sldMkLst>
          <pc:docMk/>
          <pc:sldMk cId="1913895409" sldId="311"/>
        </pc:sldMkLst>
        <pc:spChg chg="mod">
          <ac:chgData name="Tamjid Ahsan" userId="15c1a18861ae33e8" providerId="LiveId" clId="{80A8D4CB-4048-4CEF-B2F2-FE05DE1F7579}" dt="2021-05-24T04:09:26.997" v="1285" actId="20577"/>
          <ac:spMkLst>
            <pc:docMk/>
            <pc:sldMk cId="1913895409" sldId="311"/>
            <ac:spMk id="2" creationId="{1CCBC085-BD6D-45E5-8876-86DEDFFA7E91}"/>
          </ac:spMkLst>
        </pc:spChg>
        <pc:spChg chg="del">
          <ac:chgData name="Tamjid Ahsan" userId="15c1a18861ae33e8" providerId="LiveId" clId="{80A8D4CB-4048-4CEF-B2F2-FE05DE1F7579}" dt="2021-05-24T02:04:41.695" v="430" actId="22"/>
          <ac:spMkLst>
            <pc:docMk/>
            <pc:sldMk cId="1913895409" sldId="311"/>
            <ac:spMk id="3" creationId="{FC16E661-FA17-46E2-8040-D6E7768D0A65}"/>
          </ac:spMkLst>
        </pc:spChg>
        <pc:spChg chg="del">
          <ac:chgData name="Tamjid Ahsan" userId="15c1a18861ae33e8" providerId="LiveId" clId="{80A8D4CB-4048-4CEF-B2F2-FE05DE1F7579}" dt="2021-05-24T02:05:20.914" v="431" actId="22"/>
          <ac:spMkLst>
            <pc:docMk/>
            <pc:sldMk cId="1913895409" sldId="311"/>
            <ac:spMk id="4" creationId="{B806ADBE-49B7-4A8B-9412-CF13B3D60997}"/>
          </ac:spMkLst>
        </pc:spChg>
        <pc:picChg chg="add mod ord">
          <ac:chgData name="Tamjid Ahsan" userId="15c1a18861ae33e8" providerId="LiveId" clId="{80A8D4CB-4048-4CEF-B2F2-FE05DE1F7579}" dt="2021-05-24T02:06:00.212" v="440" actId="1076"/>
          <ac:picMkLst>
            <pc:docMk/>
            <pc:sldMk cId="1913895409" sldId="311"/>
            <ac:picMk id="6" creationId="{FA6D7CCC-9651-4F25-81A4-B6D153D0FC0F}"/>
          </ac:picMkLst>
        </pc:picChg>
        <pc:picChg chg="add mod ord">
          <ac:chgData name="Tamjid Ahsan" userId="15c1a18861ae33e8" providerId="LiveId" clId="{80A8D4CB-4048-4CEF-B2F2-FE05DE1F7579}" dt="2021-05-24T02:06:00.212" v="440" actId="1076"/>
          <ac:picMkLst>
            <pc:docMk/>
            <pc:sldMk cId="1913895409" sldId="311"/>
            <ac:picMk id="8" creationId="{1931727E-C6CF-48A2-B988-FE33FFE302C3}"/>
          </ac:picMkLst>
        </pc:picChg>
      </pc:sldChg>
      <pc:sldChg chg="add del">
        <pc:chgData name="Tamjid Ahsan" userId="15c1a18861ae33e8" providerId="LiveId" clId="{80A8D4CB-4048-4CEF-B2F2-FE05DE1F7579}" dt="2021-05-24T03:15:43.174" v="444" actId="22"/>
        <pc:sldMkLst>
          <pc:docMk/>
          <pc:sldMk cId="667022260" sldId="312"/>
        </pc:sldMkLst>
      </pc:sldChg>
      <pc:sldChg chg="modSp add mod modTransition modShow">
        <pc:chgData name="Tamjid Ahsan" userId="15c1a18861ae33e8" providerId="LiveId" clId="{80A8D4CB-4048-4CEF-B2F2-FE05DE1F7579}" dt="2021-05-24T03:25:46.132" v="487" actId="729"/>
        <pc:sldMkLst>
          <pc:docMk/>
          <pc:sldMk cId="771294183" sldId="312"/>
        </pc:sldMkLst>
        <pc:picChg chg="mod ord">
          <ac:chgData name="Tamjid Ahsan" userId="15c1a18861ae33e8" providerId="LiveId" clId="{80A8D4CB-4048-4CEF-B2F2-FE05DE1F7579}" dt="2021-05-24T03:16:06.617" v="447" actId="166"/>
          <ac:picMkLst>
            <pc:docMk/>
            <pc:sldMk cId="771294183" sldId="312"/>
            <ac:picMk id="6" creationId="{FD1A1329-B950-44DB-AD26-A9085FF77B01}"/>
          </ac:picMkLst>
        </pc:picChg>
      </pc:sldChg>
      <pc:sldChg chg="modSp add mod modShow">
        <pc:chgData name="Tamjid Ahsan" userId="15c1a18861ae33e8" providerId="LiveId" clId="{80A8D4CB-4048-4CEF-B2F2-FE05DE1F7579}" dt="2021-05-24T03:25:46.132" v="487" actId="729"/>
        <pc:sldMkLst>
          <pc:docMk/>
          <pc:sldMk cId="3629133767" sldId="313"/>
        </pc:sldMkLst>
        <pc:picChg chg="mod ord">
          <ac:chgData name="Tamjid Ahsan" userId="15c1a18861ae33e8" providerId="LiveId" clId="{80A8D4CB-4048-4CEF-B2F2-FE05DE1F7579}" dt="2021-05-24T03:16:58.112" v="452" actId="166"/>
          <ac:picMkLst>
            <pc:docMk/>
            <pc:sldMk cId="3629133767" sldId="313"/>
            <ac:picMk id="6" creationId="{FD1A1329-B950-44DB-AD26-A9085FF77B01}"/>
          </ac:picMkLst>
        </pc:picChg>
        <pc:picChg chg="mod ord">
          <ac:chgData name="Tamjid Ahsan" userId="15c1a18861ae33e8" providerId="LiveId" clId="{80A8D4CB-4048-4CEF-B2F2-FE05DE1F7579}" dt="2021-05-24T03:17:03.782" v="453" actId="166"/>
          <ac:picMkLst>
            <pc:docMk/>
            <pc:sldMk cId="3629133767" sldId="313"/>
            <ac:picMk id="9" creationId="{F1A649C3-F2F9-4E62-A0E0-EB9783ED65FC}"/>
          </ac:picMkLst>
        </pc:picChg>
      </pc:sldChg>
      <pc:sldChg chg="modSp add mod modShow">
        <pc:chgData name="Tamjid Ahsan" userId="15c1a18861ae33e8" providerId="LiveId" clId="{80A8D4CB-4048-4CEF-B2F2-FE05DE1F7579}" dt="2021-05-24T03:25:46.132" v="487" actId="729"/>
        <pc:sldMkLst>
          <pc:docMk/>
          <pc:sldMk cId="460599067" sldId="314"/>
        </pc:sldMkLst>
        <pc:picChg chg="mod">
          <ac:chgData name="Tamjid Ahsan" userId="15c1a18861ae33e8" providerId="LiveId" clId="{80A8D4CB-4048-4CEF-B2F2-FE05DE1F7579}" dt="2021-05-24T03:19:45.622" v="460" actId="14100"/>
          <ac:picMkLst>
            <pc:docMk/>
            <pc:sldMk cId="460599067" sldId="314"/>
            <ac:picMk id="6" creationId="{FD1A1329-B950-44DB-AD26-A9085FF77B01}"/>
          </ac:picMkLst>
        </pc:picChg>
        <pc:picChg chg="mod">
          <ac:chgData name="Tamjid Ahsan" userId="15c1a18861ae33e8" providerId="LiveId" clId="{80A8D4CB-4048-4CEF-B2F2-FE05DE1F7579}" dt="2021-05-24T03:19:50.372" v="461" actId="14100"/>
          <ac:picMkLst>
            <pc:docMk/>
            <pc:sldMk cId="460599067" sldId="314"/>
            <ac:picMk id="9" creationId="{F1A649C3-F2F9-4E62-A0E0-EB9783ED65FC}"/>
          </ac:picMkLst>
        </pc:picChg>
      </pc:sldChg>
      <pc:sldChg chg="add del">
        <pc:chgData name="Tamjid Ahsan" userId="15c1a18861ae33e8" providerId="LiveId" clId="{80A8D4CB-4048-4CEF-B2F2-FE05DE1F7579}" dt="2021-05-24T03:17:26.763" v="455" actId="22"/>
        <pc:sldMkLst>
          <pc:docMk/>
          <pc:sldMk cId="1322032922" sldId="314"/>
        </pc:sldMkLst>
      </pc:sldChg>
      <pc:sldChg chg="modSp add del mod modTransition">
        <pc:chgData name="Tamjid Ahsan" userId="15c1a18861ae33e8" providerId="LiveId" clId="{80A8D4CB-4048-4CEF-B2F2-FE05DE1F7579}" dt="2021-05-24T03:25:18.193" v="485" actId="2696"/>
        <pc:sldMkLst>
          <pc:docMk/>
          <pc:sldMk cId="312309000" sldId="315"/>
        </pc:sldMkLst>
        <pc:picChg chg="mod ord">
          <ac:chgData name="Tamjid Ahsan" userId="15c1a18861ae33e8" providerId="LiveId" clId="{80A8D4CB-4048-4CEF-B2F2-FE05DE1F7579}" dt="2021-05-24T03:21:51.123" v="469" actId="166"/>
          <ac:picMkLst>
            <pc:docMk/>
            <pc:sldMk cId="312309000" sldId="315"/>
            <ac:picMk id="6" creationId="{C6DF7E85-98ED-4FB5-9ABD-C2AEAF8F34D2}"/>
          </ac:picMkLst>
        </pc:picChg>
      </pc:sldChg>
      <pc:sldChg chg="addSp delSp modSp add mod modTransition modAnim">
        <pc:chgData name="Tamjid Ahsan" userId="15c1a18861ae33e8" providerId="LiveId" clId="{80A8D4CB-4048-4CEF-B2F2-FE05DE1F7579}" dt="2021-05-24T04:13:00.668" v="1330" actId="113"/>
        <pc:sldMkLst>
          <pc:docMk/>
          <pc:sldMk cId="1401983794" sldId="315"/>
        </pc:sldMkLst>
        <pc:spChg chg="mod">
          <ac:chgData name="Tamjid Ahsan" userId="15c1a18861ae33e8" providerId="LiveId" clId="{80A8D4CB-4048-4CEF-B2F2-FE05DE1F7579}" dt="2021-05-24T04:07:29.519" v="1128" actId="1076"/>
          <ac:spMkLst>
            <pc:docMk/>
            <pc:sldMk cId="1401983794" sldId="315"/>
            <ac:spMk id="3" creationId="{F3D12485-CB5F-4C4B-96FF-73E066E868CB}"/>
          </ac:spMkLst>
        </pc:spChg>
        <pc:spChg chg="mod">
          <ac:chgData name="Tamjid Ahsan" userId="15c1a18861ae33e8" providerId="LiveId" clId="{80A8D4CB-4048-4CEF-B2F2-FE05DE1F7579}" dt="2021-05-24T04:07:32.982" v="1129" actId="1076"/>
          <ac:spMkLst>
            <pc:docMk/>
            <pc:sldMk cId="1401983794" sldId="315"/>
            <ac:spMk id="4" creationId="{6C55497D-BA02-42F1-876E-F3D4F0674FFB}"/>
          </ac:spMkLst>
        </pc:spChg>
        <pc:spChg chg="mod">
          <ac:chgData name="Tamjid Ahsan" userId="15c1a18861ae33e8" providerId="LiveId" clId="{80A8D4CB-4048-4CEF-B2F2-FE05DE1F7579}" dt="2021-05-24T04:07:44.875" v="1138" actId="20577"/>
          <ac:spMkLst>
            <pc:docMk/>
            <pc:sldMk cId="1401983794" sldId="315"/>
            <ac:spMk id="5" creationId="{5CD27D0E-6AD7-418F-93CC-7DFF20AF12B9}"/>
          </ac:spMkLst>
        </pc:spChg>
        <pc:spChg chg="add mod">
          <ac:chgData name="Tamjid Ahsan" userId="15c1a18861ae33e8" providerId="LiveId" clId="{80A8D4CB-4048-4CEF-B2F2-FE05DE1F7579}" dt="2021-05-24T04:13:00.668" v="1330" actId="113"/>
          <ac:spMkLst>
            <pc:docMk/>
            <pc:sldMk cId="1401983794" sldId="315"/>
            <ac:spMk id="8" creationId="{6A78FE34-8EB9-4DCA-BF43-AABFE1CC1F97}"/>
          </ac:spMkLst>
        </pc:spChg>
        <pc:spChg chg="del mod">
          <ac:chgData name="Tamjid Ahsan" userId="15c1a18861ae33e8" providerId="LiveId" clId="{80A8D4CB-4048-4CEF-B2F2-FE05DE1F7579}" dt="2021-05-24T04:02:03.630" v="1003" actId="478"/>
          <ac:spMkLst>
            <pc:docMk/>
            <pc:sldMk cId="1401983794" sldId="315"/>
            <ac:spMk id="10" creationId="{5F45C174-1D05-4DDA-AD64-512C7B3BBAA3}"/>
          </ac:spMkLst>
        </pc:spChg>
        <pc:spChg chg="add mod">
          <ac:chgData name="Tamjid Ahsan" userId="15c1a18861ae33e8" providerId="LiveId" clId="{80A8D4CB-4048-4CEF-B2F2-FE05DE1F7579}" dt="2021-05-24T04:08:04.076" v="1142" actId="20577"/>
          <ac:spMkLst>
            <pc:docMk/>
            <pc:sldMk cId="1401983794" sldId="315"/>
            <ac:spMk id="16" creationId="{C18BDE4D-F956-4D90-A2CC-51C5264C32C6}"/>
          </ac:spMkLst>
        </pc:spChg>
        <pc:spChg chg="add del mod">
          <ac:chgData name="Tamjid Ahsan" userId="15c1a18861ae33e8" providerId="LiveId" clId="{80A8D4CB-4048-4CEF-B2F2-FE05DE1F7579}" dt="2021-05-24T04:03:59.967" v="1017"/>
          <ac:spMkLst>
            <pc:docMk/>
            <pc:sldMk cId="1401983794" sldId="315"/>
            <ac:spMk id="17" creationId="{BAFA6D9B-CCE4-4D9F-8755-10EA217FEB65}"/>
          </ac:spMkLst>
        </pc:spChg>
        <pc:spChg chg="add mod">
          <ac:chgData name="Tamjid Ahsan" userId="15c1a18861ae33e8" providerId="LiveId" clId="{80A8D4CB-4048-4CEF-B2F2-FE05DE1F7579}" dt="2021-05-24T04:08:08.386" v="1143" actId="1076"/>
          <ac:spMkLst>
            <pc:docMk/>
            <pc:sldMk cId="1401983794" sldId="315"/>
            <ac:spMk id="18" creationId="{5ECF5B2A-81F3-4156-AD47-5F1D21B68681}"/>
          </ac:spMkLst>
        </pc:spChg>
        <pc:picChg chg="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9" creationId="{105B0C1B-B1BD-4564-B99F-D016656E2A55}"/>
          </ac:picMkLst>
        </pc:picChg>
        <pc:picChg chg="add del mod">
          <ac:chgData name="Tamjid Ahsan" userId="15c1a18861ae33e8" providerId="LiveId" clId="{80A8D4CB-4048-4CEF-B2F2-FE05DE1F7579}" dt="2021-05-24T03:59:45.523" v="988" actId="478"/>
          <ac:picMkLst>
            <pc:docMk/>
            <pc:sldMk cId="1401983794" sldId="315"/>
            <ac:picMk id="11" creationId="{8900991E-7C22-4AAB-B69E-5038FCA329FD}"/>
          </ac:picMkLst>
        </pc:picChg>
        <pc:picChg chg="add del mod">
          <ac:chgData name="Tamjid Ahsan" userId="15c1a18861ae33e8" providerId="LiveId" clId="{80A8D4CB-4048-4CEF-B2F2-FE05DE1F7579}" dt="2021-05-24T03:59:43.434" v="987" actId="478"/>
          <ac:picMkLst>
            <pc:docMk/>
            <pc:sldMk cId="1401983794" sldId="315"/>
            <ac:picMk id="12" creationId="{186BEBAE-C0D5-42A2-BAA1-46DA037A4736}"/>
          </ac:picMkLst>
        </pc:picChg>
        <pc:picChg chg="add del mod">
          <ac:chgData name="Tamjid Ahsan" userId="15c1a18861ae33e8" providerId="LiveId" clId="{80A8D4CB-4048-4CEF-B2F2-FE05DE1F7579}" dt="2021-05-24T03:59:37.176" v="986"/>
          <ac:picMkLst>
            <pc:docMk/>
            <pc:sldMk cId="1401983794" sldId="315"/>
            <ac:picMk id="13" creationId="{1E63C25A-3D2D-4D25-A422-07ED3CD8A5DE}"/>
          </ac:picMkLst>
        </pc:picChg>
        <pc:picChg chg="add 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14" creationId="{F56331A1-5FC2-43C8-853F-EDBDC594774D}"/>
          </ac:picMkLst>
        </pc:picChg>
        <pc:picChg chg="add 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15" creationId="{DBD4A66A-375C-47AD-9CA3-577AFB9FB30D}"/>
          </ac:picMkLst>
        </pc:picChg>
      </pc:sldChg>
      <pc:sldChg chg="add del">
        <pc:chgData name="Tamjid Ahsan" userId="15c1a18861ae33e8" providerId="LiveId" clId="{80A8D4CB-4048-4CEF-B2F2-FE05DE1F7579}" dt="2021-05-24T03:22:52.753" v="476" actId="2696"/>
        <pc:sldMkLst>
          <pc:docMk/>
          <pc:sldMk cId="2721951596" sldId="316"/>
        </pc:sldMkLst>
      </pc:sldChg>
      <pc:sldChg chg="add del">
        <pc:chgData name="Tamjid Ahsan" userId="15c1a18861ae33e8" providerId="LiveId" clId="{80A8D4CB-4048-4CEF-B2F2-FE05DE1F7579}" dt="2021-05-24T03:22:56.724" v="477" actId="2696"/>
        <pc:sldMkLst>
          <pc:docMk/>
          <pc:sldMk cId="4094404995" sldId="317"/>
        </pc:sldMkLst>
      </pc:sldChg>
      <pc:sldChg chg="modSp add del mod modTransition">
        <pc:chgData name="Tamjid Ahsan" userId="15c1a18861ae33e8" providerId="LiveId" clId="{80A8D4CB-4048-4CEF-B2F2-FE05DE1F7579}" dt="2021-05-24T03:23:34.465" v="480" actId="2696"/>
        <pc:sldMkLst>
          <pc:docMk/>
          <pc:sldMk cId="1506388441" sldId="318"/>
        </pc:sldMkLst>
        <pc:picChg chg="mod">
          <ac:chgData name="Tamjid Ahsan" userId="15c1a18861ae33e8" providerId="LiveId" clId="{80A8D4CB-4048-4CEF-B2F2-FE05DE1F7579}" dt="2021-05-24T03:22:10.259" v="471" actId="14100"/>
          <ac:picMkLst>
            <pc:docMk/>
            <pc:sldMk cId="1506388441" sldId="318"/>
            <ac:picMk id="6" creationId="{C6DF7E85-98ED-4FB5-9ABD-C2AEAF8F34D2}"/>
          </ac:picMkLst>
        </pc:picChg>
        <pc:picChg chg="mod ord">
          <ac:chgData name="Tamjid Ahsan" userId="15c1a18861ae33e8" providerId="LiveId" clId="{80A8D4CB-4048-4CEF-B2F2-FE05DE1F7579}" dt="2021-05-24T03:22:24.201" v="473" actId="166"/>
          <ac:picMkLst>
            <pc:docMk/>
            <pc:sldMk cId="1506388441" sldId="318"/>
            <ac:picMk id="8" creationId="{C8006948-490D-4832-954A-11E29285CF2D}"/>
          </ac:picMkLst>
        </pc:picChg>
      </pc:sldChg>
      <pc:sldChg chg="modSp add del mod">
        <pc:chgData name="Tamjid Ahsan" userId="15c1a18861ae33e8" providerId="LiveId" clId="{80A8D4CB-4048-4CEF-B2F2-FE05DE1F7579}" dt="2021-05-24T03:25:18.193" v="485" actId="2696"/>
        <pc:sldMkLst>
          <pc:docMk/>
          <pc:sldMk cId="809781660" sldId="319"/>
        </pc:sldMkLst>
        <pc:picChg chg="mod">
          <ac:chgData name="Tamjid Ahsan" userId="15c1a18861ae33e8" providerId="LiveId" clId="{80A8D4CB-4048-4CEF-B2F2-FE05DE1F7579}" dt="2021-05-24T03:22:43.114" v="475" actId="14100"/>
          <ac:picMkLst>
            <pc:docMk/>
            <pc:sldMk cId="809781660" sldId="319"/>
            <ac:picMk id="8" creationId="{C8006948-490D-4832-954A-11E29285CF2D}"/>
          </ac:picMkLst>
        </pc:picChg>
      </pc:sldChg>
      <pc:sldChg chg="modSp add del mod">
        <pc:chgData name="Tamjid Ahsan" userId="15c1a18861ae33e8" providerId="LiveId" clId="{80A8D4CB-4048-4CEF-B2F2-FE05DE1F7579}" dt="2021-05-24T03:25:18.193" v="485" actId="2696"/>
        <pc:sldMkLst>
          <pc:docMk/>
          <pc:sldMk cId="1029646172" sldId="320"/>
        </pc:sldMkLst>
        <pc:picChg chg="mod">
          <ac:chgData name="Tamjid Ahsan" userId="15c1a18861ae33e8" providerId="LiveId" clId="{80A8D4CB-4048-4CEF-B2F2-FE05DE1F7579}" dt="2021-05-24T03:23:50.020" v="482" actId="14100"/>
          <ac:picMkLst>
            <pc:docMk/>
            <pc:sldMk cId="1029646172" sldId="320"/>
            <ac:picMk id="6" creationId="{C6DF7E85-98ED-4FB5-9ABD-C2AEAF8F34D2}"/>
          </ac:picMkLst>
        </pc:picChg>
        <pc:picChg chg="mod ord">
          <ac:chgData name="Tamjid Ahsan" userId="15c1a18861ae33e8" providerId="LiveId" clId="{80A8D4CB-4048-4CEF-B2F2-FE05DE1F7579}" dt="2021-05-24T03:24:18.364" v="484" actId="166"/>
          <ac:picMkLst>
            <pc:docMk/>
            <pc:sldMk cId="1029646172" sldId="320"/>
            <ac:picMk id="8" creationId="{C8006948-490D-4832-954A-11E29285CF2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32B47-49C8-41F0-90E1-646018BFCA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24B13C4-903E-463C-AD6F-2FD85A2B805F}">
      <dgm:prSet/>
      <dgm:spPr/>
      <dgm:t>
        <a:bodyPr/>
        <a:lstStyle/>
        <a:p>
          <a:r>
            <a:rPr lang="en-US"/>
            <a:t>The garment industry one of the highly labor-intensive industries.</a:t>
          </a:r>
        </a:p>
      </dgm:t>
    </dgm:pt>
    <dgm:pt modelId="{5599DBA5-F7C1-4964-9DA5-D051F8244EBB}" type="parTrans" cxnId="{608C9443-2855-4721-8C86-F9E1AC88196B}">
      <dgm:prSet/>
      <dgm:spPr/>
      <dgm:t>
        <a:bodyPr/>
        <a:lstStyle/>
        <a:p>
          <a:endParaRPr lang="en-US"/>
        </a:p>
      </dgm:t>
    </dgm:pt>
    <dgm:pt modelId="{52D6B831-5DB4-482E-A4FB-13F8F9EC2CEE}" type="sibTrans" cxnId="{608C9443-2855-4721-8C86-F9E1AC88196B}">
      <dgm:prSet/>
      <dgm:spPr/>
      <dgm:t>
        <a:bodyPr/>
        <a:lstStyle/>
        <a:p>
          <a:endParaRPr lang="en-US"/>
        </a:p>
      </dgm:t>
    </dgm:pt>
    <dgm:pt modelId="{3848C29B-57AD-45B1-80F1-2260E3A41EFA}">
      <dgm:prSet/>
      <dgm:spPr/>
      <dgm:t>
        <a:bodyPr/>
        <a:lstStyle/>
        <a:p>
          <a:r>
            <a:rPr lang="en-US"/>
            <a:t>Often production goals are not met. </a:t>
          </a:r>
        </a:p>
      </dgm:t>
    </dgm:pt>
    <dgm:pt modelId="{0186D3B4-1F3E-452E-9B32-C3D96B4DE250}" type="parTrans" cxnId="{65975F7F-AAD0-494F-A97B-2B3C48CC3374}">
      <dgm:prSet/>
      <dgm:spPr/>
      <dgm:t>
        <a:bodyPr/>
        <a:lstStyle/>
        <a:p>
          <a:endParaRPr lang="en-US"/>
        </a:p>
      </dgm:t>
    </dgm:pt>
    <dgm:pt modelId="{64A3FCDB-8952-4338-96C3-0B1780C34276}" type="sibTrans" cxnId="{65975F7F-AAD0-494F-A97B-2B3C48CC3374}">
      <dgm:prSet/>
      <dgm:spPr/>
      <dgm:t>
        <a:bodyPr/>
        <a:lstStyle/>
        <a:p>
          <a:endParaRPr lang="en-US"/>
        </a:p>
      </dgm:t>
    </dgm:pt>
    <dgm:pt modelId="{D80E7DBD-F9C3-4B0D-AD9F-FD778734E0AB}">
      <dgm:prSet/>
      <dgm:spPr/>
      <dgm:t>
        <a:bodyPr/>
        <a:lstStyle/>
        <a:p>
          <a:r>
            <a:rPr lang="en-US"/>
            <a:t>This is a high priority for an organization to achieve deadline and maximize profit by ensuring proper utilization of resources.</a:t>
          </a:r>
        </a:p>
      </dgm:t>
    </dgm:pt>
    <dgm:pt modelId="{0A5EB129-1628-4016-A899-95FFCDC3F333}" type="parTrans" cxnId="{13E5A08B-B6D5-49DE-9E9E-0DE7D4189D5B}">
      <dgm:prSet/>
      <dgm:spPr/>
      <dgm:t>
        <a:bodyPr/>
        <a:lstStyle/>
        <a:p>
          <a:endParaRPr lang="en-US"/>
        </a:p>
      </dgm:t>
    </dgm:pt>
    <dgm:pt modelId="{5398C9F9-E4E9-4EF5-A237-E96D221426B0}" type="sibTrans" cxnId="{13E5A08B-B6D5-49DE-9E9E-0DE7D4189D5B}">
      <dgm:prSet/>
      <dgm:spPr/>
      <dgm:t>
        <a:bodyPr/>
        <a:lstStyle/>
        <a:p>
          <a:endParaRPr lang="en-US"/>
        </a:p>
      </dgm:t>
    </dgm:pt>
    <dgm:pt modelId="{97F2E215-1A5B-46FC-A1EE-DD7B19FD1BC3}">
      <dgm:prSet/>
      <dgm:spPr/>
      <dgm:t>
        <a:bodyPr/>
        <a:lstStyle/>
        <a:p>
          <a:r>
            <a:rPr lang="en-US" dirty="0"/>
            <a:t>Critical component of Lean manufacturing</a:t>
          </a:r>
        </a:p>
      </dgm:t>
    </dgm:pt>
    <dgm:pt modelId="{895A9F11-5273-4A9F-9519-D59BC4B2B5C8}" type="parTrans" cxnId="{C22414D9-574D-4672-B66C-AD5691CEEC1D}">
      <dgm:prSet/>
      <dgm:spPr/>
      <dgm:t>
        <a:bodyPr/>
        <a:lstStyle/>
        <a:p>
          <a:endParaRPr lang="en-US"/>
        </a:p>
      </dgm:t>
    </dgm:pt>
    <dgm:pt modelId="{1827C788-FADE-4993-A9A6-4A753E61CF5F}" type="sibTrans" cxnId="{C22414D9-574D-4672-B66C-AD5691CEEC1D}">
      <dgm:prSet/>
      <dgm:spPr/>
      <dgm:t>
        <a:bodyPr/>
        <a:lstStyle/>
        <a:p>
          <a:endParaRPr lang="en-US"/>
        </a:p>
      </dgm:t>
    </dgm:pt>
    <dgm:pt modelId="{F57A9FA2-8905-43C0-B2F0-8DBDF678F55A}" type="pres">
      <dgm:prSet presAssocID="{E5B32B47-49C8-41F0-90E1-646018BFCAE3}" presName="root" presStyleCnt="0">
        <dgm:presLayoutVars>
          <dgm:dir/>
          <dgm:resizeHandles val="exact"/>
        </dgm:presLayoutVars>
      </dgm:prSet>
      <dgm:spPr/>
    </dgm:pt>
    <dgm:pt modelId="{059AA84D-1F1B-485B-889D-F29E33743E2B}" type="pres">
      <dgm:prSet presAssocID="{524B13C4-903E-463C-AD6F-2FD85A2B805F}" presName="compNode" presStyleCnt="0"/>
      <dgm:spPr/>
    </dgm:pt>
    <dgm:pt modelId="{EDD7BC2D-7E15-49CC-957F-6B7CEC964D6F}" type="pres">
      <dgm:prSet presAssocID="{524B13C4-903E-463C-AD6F-2FD85A2B805F}" presName="bgRect" presStyleLbl="bgShp" presStyleIdx="0" presStyleCnt="4"/>
      <dgm:spPr/>
    </dgm:pt>
    <dgm:pt modelId="{614F6C08-83D0-446C-9944-4BFD7C8333D6}" type="pres">
      <dgm:prSet presAssocID="{524B13C4-903E-463C-AD6F-2FD85A2B805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y Cleaning outline"/>
        </a:ext>
      </dgm:extLst>
    </dgm:pt>
    <dgm:pt modelId="{AA6CFFD5-C3F0-476D-9C3B-3555B7766AEF}" type="pres">
      <dgm:prSet presAssocID="{524B13C4-903E-463C-AD6F-2FD85A2B805F}" presName="spaceRect" presStyleCnt="0"/>
      <dgm:spPr/>
    </dgm:pt>
    <dgm:pt modelId="{7FD0ED3B-FDAF-4F55-91C8-9F1F943BF958}" type="pres">
      <dgm:prSet presAssocID="{524B13C4-903E-463C-AD6F-2FD85A2B805F}" presName="parTx" presStyleLbl="revTx" presStyleIdx="0" presStyleCnt="4">
        <dgm:presLayoutVars>
          <dgm:chMax val="0"/>
          <dgm:chPref val="0"/>
        </dgm:presLayoutVars>
      </dgm:prSet>
      <dgm:spPr/>
    </dgm:pt>
    <dgm:pt modelId="{159E185A-1976-440F-AD73-C28CD3CDBC79}" type="pres">
      <dgm:prSet presAssocID="{52D6B831-5DB4-482E-A4FB-13F8F9EC2CEE}" presName="sibTrans" presStyleCnt="0"/>
      <dgm:spPr/>
    </dgm:pt>
    <dgm:pt modelId="{BCEA1504-1863-43BE-B552-CB8471C91F62}" type="pres">
      <dgm:prSet presAssocID="{3848C29B-57AD-45B1-80F1-2260E3A41EFA}" presName="compNode" presStyleCnt="0"/>
      <dgm:spPr/>
    </dgm:pt>
    <dgm:pt modelId="{CDFD76EA-228C-4E82-8996-C6A7AAB4ED8E}" type="pres">
      <dgm:prSet presAssocID="{3848C29B-57AD-45B1-80F1-2260E3A41EFA}" presName="bgRect" presStyleLbl="bgShp" presStyleIdx="1" presStyleCnt="4"/>
      <dgm:spPr/>
    </dgm:pt>
    <dgm:pt modelId="{73045BB3-7C9F-458A-B6D7-2E1B8CD5F5A1}" type="pres">
      <dgm:prSet presAssocID="{3848C29B-57AD-45B1-80F1-2260E3A41E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3BE9BD0-FB3C-47D2-9DCF-7B72217D7C48}" type="pres">
      <dgm:prSet presAssocID="{3848C29B-57AD-45B1-80F1-2260E3A41EFA}" presName="spaceRect" presStyleCnt="0"/>
      <dgm:spPr/>
    </dgm:pt>
    <dgm:pt modelId="{DB83ABD5-025E-46C8-AB65-E69D754BB9FB}" type="pres">
      <dgm:prSet presAssocID="{3848C29B-57AD-45B1-80F1-2260E3A41EFA}" presName="parTx" presStyleLbl="revTx" presStyleIdx="1" presStyleCnt="4">
        <dgm:presLayoutVars>
          <dgm:chMax val="0"/>
          <dgm:chPref val="0"/>
        </dgm:presLayoutVars>
      </dgm:prSet>
      <dgm:spPr/>
    </dgm:pt>
    <dgm:pt modelId="{4D2C791A-F53D-4BA7-8FAE-2401E1C1E0C8}" type="pres">
      <dgm:prSet presAssocID="{64A3FCDB-8952-4338-96C3-0B1780C34276}" presName="sibTrans" presStyleCnt="0"/>
      <dgm:spPr/>
    </dgm:pt>
    <dgm:pt modelId="{1D237189-F9E0-40B7-BEB5-9FFD0B8D628B}" type="pres">
      <dgm:prSet presAssocID="{D80E7DBD-F9C3-4B0D-AD9F-FD778734E0AB}" presName="compNode" presStyleCnt="0"/>
      <dgm:spPr/>
    </dgm:pt>
    <dgm:pt modelId="{4C4DC6BA-5226-495E-807D-C48400D56BEB}" type="pres">
      <dgm:prSet presAssocID="{D80E7DBD-F9C3-4B0D-AD9F-FD778734E0AB}" presName="bgRect" presStyleLbl="bgShp" presStyleIdx="2" presStyleCnt="4"/>
      <dgm:spPr/>
    </dgm:pt>
    <dgm:pt modelId="{8A746E8D-E4FC-4662-9617-263016670A97}" type="pres">
      <dgm:prSet presAssocID="{D80E7DBD-F9C3-4B0D-AD9F-FD778734E0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12E7415-6E98-4705-8EA8-7CC2BED3B721}" type="pres">
      <dgm:prSet presAssocID="{D80E7DBD-F9C3-4B0D-AD9F-FD778734E0AB}" presName="spaceRect" presStyleCnt="0"/>
      <dgm:spPr/>
    </dgm:pt>
    <dgm:pt modelId="{ABC60129-C5F3-426F-AF65-9E3110ED9B33}" type="pres">
      <dgm:prSet presAssocID="{D80E7DBD-F9C3-4B0D-AD9F-FD778734E0AB}" presName="parTx" presStyleLbl="revTx" presStyleIdx="2" presStyleCnt="4">
        <dgm:presLayoutVars>
          <dgm:chMax val="0"/>
          <dgm:chPref val="0"/>
        </dgm:presLayoutVars>
      </dgm:prSet>
      <dgm:spPr/>
    </dgm:pt>
    <dgm:pt modelId="{BC594DAB-29B6-4D88-808D-5E97BD2747F3}" type="pres">
      <dgm:prSet presAssocID="{5398C9F9-E4E9-4EF5-A237-E96D221426B0}" presName="sibTrans" presStyleCnt="0"/>
      <dgm:spPr/>
    </dgm:pt>
    <dgm:pt modelId="{EDBD5557-FFBC-471F-84A0-12967351699F}" type="pres">
      <dgm:prSet presAssocID="{97F2E215-1A5B-46FC-A1EE-DD7B19FD1BC3}" presName="compNode" presStyleCnt="0"/>
      <dgm:spPr/>
    </dgm:pt>
    <dgm:pt modelId="{EF1CF621-D09D-4F0E-896F-4A5FD91D3E3F}" type="pres">
      <dgm:prSet presAssocID="{97F2E215-1A5B-46FC-A1EE-DD7B19FD1BC3}" presName="bgRect" presStyleLbl="bgShp" presStyleIdx="3" presStyleCnt="4"/>
      <dgm:spPr/>
    </dgm:pt>
    <dgm:pt modelId="{8E56D480-142F-4710-9771-779394BCC1B7}" type="pres">
      <dgm:prSet presAssocID="{97F2E215-1A5B-46FC-A1EE-DD7B19FD1BC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44E0BCDD-353B-4373-B131-028A5FEE9F12}" type="pres">
      <dgm:prSet presAssocID="{97F2E215-1A5B-46FC-A1EE-DD7B19FD1BC3}" presName="spaceRect" presStyleCnt="0"/>
      <dgm:spPr/>
    </dgm:pt>
    <dgm:pt modelId="{882DF531-92EB-4C03-9070-F5F389AEE17B}" type="pres">
      <dgm:prSet presAssocID="{97F2E215-1A5B-46FC-A1EE-DD7B19FD1BC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26E7116-90E1-4060-B9AC-B8CD3BB1F94C}" type="presOf" srcId="{97F2E215-1A5B-46FC-A1EE-DD7B19FD1BC3}" destId="{882DF531-92EB-4C03-9070-F5F389AEE17B}" srcOrd="0" destOrd="0" presId="urn:microsoft.com/office/officeart/2018/2/layout/IconVerticalSolidList"/>
    <dgm:cxn modelId="{B0F57120-DFB3-4532-8386-D7C5FC2CDF0C}" type="presOf" srcId="{524B13C4-903E-463C-AD6F-2FD85A2B805F}" destId="{7FD0ED3B-FDAF-4F55-91C8-9F1F943BF958}" srcOrd="0" destOrd="0" presId="urn:microsoft.com/office/officeart/2018/2/layout/IconVerticalSolidList"/>
    <dgm:cxn modelId="{FC9C3E22-2EB7-4FF9-B8EE-8DB272310198}" type="presOf" srcId="{E5B32B47-49C8-41F0-90E1-646018BFCAE3}" destId="{F57A9FA2-8905-43C0-B2F0-8DBDF678F55A}" srcOrd="0" destOrd="0" presId="urn:microsoft.com/office/officeart/2018/2/layout/IconVerticalSolidList"/>
    <dgm:cxn modelId="{608C9443-2855-4721-8C86-F9E1AC88196B}" srcId="{E5B32B47-49C8-41F0-90E1-646018BFCAE3}" destId="{524B13C4-903E-463C-AD6F-2FD85A2B805F}" srcOrd="0" destOrd="0" parTransId="{5599DBA5-F7C1-4964-9DA5-D051F8244EBB}" sibTransId="{52D6B831-5DB4-482E-A4FB-13F8F9EC2CEE}"/>
    <dgm:cxn modelId="{65975F7F-AAD0-494F-A97B-2B3C48CC3374}" srcId="{E5B32B47-49C8-41F0-90E1-646018BFCAE3}" destId="{3848C29B-57AD-45B1-80F1-2260E3A41EFA}" srcOrd="1" destOrd="0" parTransId="{0186D3B4-1F3E-452E-9B32-C3D96B4DE250}" sibTransId="{64A3FCDB-8952-4338-96C3-0B1780C34276}"/>
    <dgm:cxn modelId="{13E5A08B-B6D5-49DE-9E9E-0DE7D4189D5B}" srcId="{E5B32B47-49C8-41F0-90E1-646018BFCAE3}" destId="{D80E7DBD-F9C3-4B0D-AD9F-FD778734E0AB}" srcOrd="2" destOrd="0" parTransId="{0A5EB129-1628-4016-A899-95FFCDC3F333}" sibTransId="{5398C9F9-E4E9-4EF5-A237-E96D221426B0}"/>
    <dgm:cxn modelId="{AD4F2FD8-FE66-42EB-88D7-8EA9BDD8EED2}" type="presOf" srcId="{D80E7DBD-F9C3-4B0D-AD9F-FD778734E0AB}" destId="{ABC60129-C5F3-426F-AF65-9E3110ED9B33}" srcOrd="0" destOrd="0" presId="urn:microsoft.com/office/officeart/2018/2/layout/IconVerticalSolidList"/>
    <dgm:cxn modelId="{C22414D9-574D-4672-B66C-AD5691CEEC1D}" srcId="{E5B32B47-49C8-41F0-90E1-646018BFCAE3}" destId="{97F2E215-1A5B-46FC-A1EE-DD7B19FD1BC3}" srcOrd="3" destOrd="0" parTransId="{895A9F11-5273-4A9F-9519-D59BC4B2B5C8}" sibTransId="{1827C788-FADE-4993-A9A6-4A753E61CF5F}"/>
    <dgm:cxn modelId="{2C711BFF-46E5-40D7-8074-169D7A7B2999}" type="presOf" srcId="{3848C29B-57AD-45B1-80F1-2260E3A41EFA}" destId="{DB83ABD5-025E-46C8-AB65-E69D754BB9FB}" srcOrd="0" destOrd="0" presId="urn:microsoft.com/office/officeart/2018/2/layout/IconVerticalSolidList"/>
    <dgm:cxn modelId="{4E288AB2-9DDA-4C0B-B25B-B359DBD1EF59}" type="presParOf" srcId="{F57A9FA2-8905-43C0-B2F0-8DBDF678F55A}" destId="{059AA84D-1F1B-485B-889D-F29E33743E2B}" srcOrd="0" destOrd="0" presId="urn:microsoft.com/office/officeart/2018/2/layout/IconVerticalSolidList"/>
    <dgm:cxn modelId="{E7936CFC-189E-494D-92F8-E0DF7C75C177}" type="presParOf" srcId="{059AA84D-1F1B-485B-889D-F29E33743E2B}" destId="{EDD7BC2D-7E15-49CC-957F-6B7CEC964D6F}" srcOrd="0" destOrd="0" presId="urn:microsoft.com/office/officeart/2018/2/layout/IconVerticalSolidList"/>
    <dgm:cxn modelId="{FB646012-00F2-4711-B804-56CBA13B2F2C}" type="presParOf" srcId="{059AA84D-1F1B-485B-889D-F29E33743E2B}" destId="{614F6C08-83D0-446C-9944-4BFD7C8333D6}" srcOrd="1" destOrd="0" presId="urn:microsoft.com/office/officeart/2018/2/layout/IconVerticalSolidList"/>
    <dgm:cxn modelId="{D3421FF4-331B-4073-91E8-7FA153674CB0}" type="presParOf" srcId="{059AA84D-1F1B-485B-889D-F29E33743E2B}" destId="{AA6CFFD5-C3F0-476D-9C3B-3555B7766AEF}" srcOrd="2" destOrd="0" presId="urn:microsoft.com/office/officeart/2018/2/layout/IconVerticalSolidList"/>
    <dgm:cxn modelId="{B07D3F99-98D7-40A5-BAA7-330728EAC491}" type="presParOf" srcId="{059AA84D-1F1B-485B-889D-F29E33743E2B}" destId="{7FD0ED3B-FDAF-4F55-91C8-9F1F943BF958}" srcOrd="3" destOrd="0" presId="urn:microsoft.com/office/officeart/2018/2/layout/IconVerticalSolidList"/>
    <dgm:cxn modelId="{B26D831D-E5CF-4E2F-A798-DB99E69668EF}" type="presParOf" srcId="{F57A9FA2-8905-43C0-B2F0-8DBDF678F55A}" destId="{159E185A-1976-440F-AD73-C28CD3CDBC79}" srcOrd="1" destOrd="0" presId="urn:microsoft.com/office/officeart/2018/2/layout/IconVerticalSolidList"/>
    <dgm:cxn modelId="{B75912D9-5FA0-43B4-B025-4C5CC07CF955}" type="presParOf" srcId="{F57A9FA2-8905-43C0-B2F0-8DBDF678F55A}" destId="{BCEA1504-1863-43BE-B552-CB8471C91F62}" srcOrd="2" destOrd="0" presId="urn:microsoft.com/office/officeart/2018/2/layout/IconVerticalSolidList"/>
    <dgm:cxn modelId="{4BD7CDF0-CFE8-42CB-B752-6AAD88258D43}" type="presParOf" srcId="{BCEA1504-1863-43BE-B552-CB8471C91F62}" destId="{CDFD76EA-228C-4E82-8996-C6A7AAB4ED8E}" srcOrd="0" destOrd="0" presId="urn:microsoft.com/office/officeart/2018/2/layout/IconVerticalSolidList"/>
    <dgm:cxn modelId="{CF669049-4876-4F1E-806D-4096828F87BB}" type="presParOf" srcId="{BCEA1504-1863-43BE-B552-CB8471C91F62}" destId="{73045BB3-7C9F-458A-B6D7-2E1B8CD5F5A1}" srcOrd="1" destOrd="0" presId="urn:microsoft.com/office/officeart/2018/2/layout/IconVerticalSolidList"/>
    <dgm:cxn modelId="{733E4262-0977-4530-8841-EB9505A79586}" type="presParOf" srcId="{BCEA1504-1863-43BE-B552-CB8471C91F62}" destId="{A3BE9BD0-FB3C-47D2-9DCF-7B72217D7C48}" srcOrd="2" destOrd="0" presId="urn:microsoft.com/office/officeart/2018/2/layout/IconVerticalSolidList"/>
    <dgm:cxn modelId="{06E06217-649F-4EC3-BB46-D2AE5C640CBE}" type="presParOf" srcId="{BCEA1504-1863-43BE-B552-CB8471C91F62}" destId="{DB83ABD5-025E-46C8-AB65-E69D754BB9FB}" srcOrd="3" destOrd="0" presId="urn:microsoft.com/office/officeart/2018/2/layout/IconVerticalSolidList"/>
    <dgm:cxn modelId="{19A35E7F-EB2B-4ED2-ABBC-BF37D810C9B3}" type="presParOf" srcId="{F57A9FA2-8905-43C0-B2F0-8DBDF678F55A}" destId="{4D2C791A-F53D-4BA7-8FAE-2401E1C1E0C8}" srcOrd="3" destOrd="0" presId="urn:microsoft.com/office/officeart/2018/2/layout/IconVerticalSolidList"/>
    <dgm:cxn modelId="{BF46E1ED-1FD7-49F2-AF1F-53F7260F958F}" type="presParOf" srcId="{F57A9FA2-8905-43C0-B2F0-8DBDF678F55A}" destId="{1D237189-F9E0-40B7-BEB5-9FFD0B8D628B}" srcOrd="4" destOrd="0" presId="urn:microsoft.com/office/officeart/2018/2/layout/IconVerticalSolidList"/>
    <dgm:cxn modelId="{78A745AB-5877-4FEE-9F46-8D7E27CB0C78}" type="presParOf" srcId="{1D237189-F9E0-40B7-BEB5-9FFD0B8D628B}" destId="{4C4DC6BA-5226-495E-807D-C48400D56BEB}" srcOrd="0" destOrd="0" presId="urn:microsoft.com/office/officeart/2018/2/layout/IconVerticalSolidList"/>
    <dgm:cxn modelId="{2082B190-0EDE-4775-8F2C-5783D71F8D06}" type="presParOf" srcId="{1D237189-F9E0-40B7-BEB5-9FFD0B8D628B}" destId="{8A746E8D-E4FC-4662-9617-263016670A97}" srcOrd="1" destOrd="0" presId="urn:microsoft.com/office/officeart/2018/2/layout/IconVerticalSolidList"/>
    <dgm:cxn modelId="{66C95201-D861-4FD9-AE61-A665B570CFE3}" type="presParOf" srcId="{1D237189-F9E0-40B7-BEB5-9FFD0B8D628B}" destId="{012E7415-6E98-4705-8EA8-7CC2BED3B721}" srcOrd="2" destOrd="0" presId="urn:microsoft.com/office/officeart/2018/2/layout/IconVerticalSolidList"/>
    <dgm:cxn modelId="{F2200984-C53E-402B-8A3B-31EDB3D463A2}" type="presParOf" srcId="{1D237189-F9E0-40B7-BEB5-9FFD0B8D628B}" destId="{ABC60129-C5F3-426F-AF65-9E3110ED9B33}" srcOrd="3" destOrd="0" presId="urn:microsoft.com/office/officeart/2018/2/layout/IconVerticalSolidList"/>
    <dgm:cxn modelId="{546A7F43-1109-4489-9430-267A5022D37F}" type="presParOf" srcId="{F57A9FA2-8905-43C0-B2F0-8DBDF678F55A}" destId="{BC594DAB-29B6-4D88-808D-5E97BD2747F3}" srcOrd="5" destOrd="0" presId="urn:microsoft.com/office/officeart/2018/2/layout/IconVerticalSolidList"/>
    <dgm:cxn modelId="{50F5FFA4-F306-4593-A620-454D84C7A8AD}" type="presParOf" srcId="{F57A9FA2-8905-43C0-B2F0-8DBDF678F55A}" destId="{EDBD5557-FFBC-471F-84A0-12967351699F}" srcOrd="6" destOrd="0" presId="urn:microsoft.com/office/officeart/2018/2/layout/IconVerticalSolidList"/>
    <dgm:cxn modelId="{CF164213-8B29-42A3-AF7A-7C12F60FFDBE}" type="presParOf" srcId="{EDBD5557-FFBC-471F-84A0-12967351699F}" destId="{EF1CF621-D09D-4F0E-896F-4A5FD91D3E3F}" srcOrd="0" destOrd="0" presId="urn:microsoft.com/office/officeart/2018/2/layout/IconVerticalSolidList"/>
    <dgm:cxn modelId="{F7A843DF-1903-4181-BC78-34DDFFDFE17D}" type="presParOf" srcId="{EDBD5557-FFBC-471F-84A0-12967351699F}" destId="{8E56D480-142F-4710-9771-779394BCC1B7}" srcOrd="1" destOrd="0" presId="urn:microsoft.com/office/officeart/2018/2/layout/IconVerticalSolidList"/>
    <dgm:cxn modelId="{62CCF102-D4ED-45CC-A394-7E88E075607E}" type="presParOf" srcId="{EDBD5557-FFBC-471F-84A0-12967351699F}" destId="{44E0BCDD-353B-4373-B131-028A5FEE9F12}" srcOrd="2" destOrd="0" presId="urn:microsoft.com/office/officeart/2018/2/layout/IconVerticalSolidList"/>
    <dgm:cxn modelId="{9D315A00-DAE4-4FEC-B189-D9C5B5EC0077}" type="presParOf" srcId="{EDBD5557-FFBC-471F-84A0-12967351699F}" destId="{882DF531-92EB-4C03-9070-F5F389AEE1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7D4356-1267-4082-8F2F-1B597630F13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ABD763-CC44-4F73-8D23-1C33837740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 a multi-class prediction by further binning of target.</a:t>
          </a:r>
        </a:p>
      </dgm:t>
    </dgm:pt>
    <dgm:pt modelId="{943B277E-04FA-4A65-9954-5722E5F23A91}" type="parTrans" cxnId="{5835F1CB-A5CF-4FE0-AAAA-78C17B683E62}">
      <dgm:prSet/>
      <dgm:spPr/>
      <dgm:t>
        <a:bodyPr/>
        <a:lstStyle/>
        <a:p>
          <a:endParaRPr lang="en-US"/>
        </a:p>
      </dgm:t>
    </dgm:pt>
    <dgm:pt modelId="{2F5F4409-C2FD-4DBB-AFE5-5ABA84A40739}" type="sibTrans" cxnId="{5835F1CB-A5CF-4FE0-AAAA-78C17B683E62}">
      <dgm:prSet/>
      <dgm:spPr/>
      <dgm:t>
        <a:bodyPr/>
        <a:lstStyle/>
        <a:p>
          <a:endParaRPr lang="en-US"/>
        </a:p>
      </dgm:t>
    </dgm:pt>
    <dgm:pt modelId="{BCD20448-D775-4D53-B1B8-46A6DF58B3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fit a model with entire data and prepare for production use.</a:t>
          </a:r>
        </a:p>
      </dgm:t>
    </dgm:pt>
    <dgm:pt modelId="{F1960FB6-CB3A-4474-8803-6BA27ED4FF12}" type="parTrans" cxnId="{E1EA2C02-D4AD-4E0E-8687-D338DD3F2999}">
      <dgm:prSet/>
      <dgm:spPr/>
      <dgm:t>
        <a:bodyPr/>
        <a:lstStyle/>
        <a:p>
          <a:endParaRPr lang="en-US"/>
        </a:p>
      </dgm:t>
    </dgm:pt>
    <dgm:pt modelId="{A3D11DF7-7DE3-44B6-84C7-324E6BE478B5}" type="sibTrans" cxnId="{E1EA2C02-D4AD-4E0E-8687-D338DD3F2999}">
      <dgm:prSet/>
      <dgm:spPr/>
      <dgm:t>
        <a:bodyPr/>
        <a:lstStyle/>
        <a:p>
          <a:endParaRPr lang="en-US"/>
        </a:p>
      </dgm:t>
    </dgm:pt>
    <dgm:pt modelId="{88BDA391-3524-4290-BDC1-DFD779EBF34E}" type="pres">
      <dgm:prSet presAssocID="{AD7D4356-1267-4082-8F2F-1B597630F132}" presName="root" presStyleCnt="0">
        <dgm:presLayoutVars>
          <dgm:dir/>
          <dgm:resizeHandles val="exact"/>
        </dgm:presLayoutVars>
      </dgm:prSet>
      <dgm:spPr/>
    </dgm:pt>
    <dgm:pt modelId="{8AC2DE27-087D-4388-928A-F2FCCF64B3FC}" type="pres">
      <dgm:prSet presAssocID="{4FABD763-CC44-4F73-8D23-1C338377405E}" presName="compNode" presStyleCnt="0"/>
      <dgm:spPr/>
    </dgm:pt>
    <dgm:pt modelId="{623E4028-27D5-44BA-AFC3-A3E28A7A998A}" type="pres">
      <dgm:prSet presAssocID="{4FABD763-CC44-4F73-8D23-1C338377405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EA716620-907F-4709-A276-6C5BD9E87C9B}" type="pres">
      <dgm:prSet presAssocID="{4FABD763-CC44-4F73-8D23-1C338377405E}" presName="spaceRect" presStyleCnt="0"/>
      <dgm:spPr/>
    </dgm:pt>
    <dgm:pt modelId="{D5F10D3D-ED72-4008-BE75-2A042041AC60}" type="pres">
      <dgm:prSet presAssocID="{4FABD763-CC44-4F73-8D23-1C338377405E}" presName="textRect" presStyleLbl="revTx" presStyleIdx="0" presStyleCnt="2">
        <dgm:presLayoutVars>
          <dgm:chMax val="1"/>
          <dgm:chPref val="1"/>
        </dgm:presLayoutVars>
      </dgm:prSet>
      <dgm:spPr/>
    </dgm:pt>
    <dgm:pt modelId="{595E9DBA-A4AA-4F61-90E4-CDC4964A0247}" type="pres">
      <dgm:prSet presAssocID="{2F5F4409-C2FD-4DBB-AFE5-5ABA84A40739}" presName="sibTrans" presStyleCnt="0"/>
      <dgm:spPr/>
    </dgm:pt>
    <dgm:pt modelId="{63F1047D-5077-4B26-BE82-CFF1EB372A8B}" type="pres">
      <dgm:prSet presAssocID="{BCD20448-D775-4D53-B1B8-46A6DF58B3DE}" presName="compNode" presStyleCnt="0"/>
      <dgm:spPr/>
    </dgm:pt>
    <dgm:pt modelId="{C5860DDF-5DA0-4F6E-9916-E448945AAA32}" type="pres">
      <dgm:prSet presAssocID="{BCD20448-D775-4D53-B1B8-46A6DF58B3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50662EF-B1D5-437F-8FF3-79E3A9ED892B}" type="pres">
      <dgm:prSet presAssocID="{BCD20448-D775-4D53-B1B8-46A6DF58B3DE}" presName="spaceRect" presStyleCnt="0"/>
      <dgm:spPr/>
    </dgm:pt>
    <dgm:pt modelId="{E0F93EC0-0411-4250-AFBF-8AA4DEF284CE}" type="pres">
      <dgm:prSet presAssocID="{BCD20448-D775-4D53-B1B8-46A6DF58B3D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1EA2C02-D4AD-4E0E-8687-D338DD3F2999}" srcId="{AD7D4356-1267-4082-8F2F-1B597630F132}" destId="{BCD20448-D775-4D53-B1B8-46A6DF58B3DE}" srcOrd="1" destOrd="0" parTransId="{F1960FB6-CB3A-4474-8803-6BA27ED4FF12}" sibTransId="{A3D11DF7-7DE3-44B6-84C7-324E6BE478B5}"/>
    <dgm:cxn modelId="{57225F02-1C45-4BA5-BC94-9E1C7121FD24}" type="presOf" srcId="{AD7D4356-1267-4082-8F2F-1B597630F132}" destId="{88BDA391-3524-4290-BDC1-DFD779EBF34E}" srcOrd="0" destOrd="0" presId="urn:microsoft.com/office/officeart/2018/2/layout/IconLabelList"/>
    <dgm:cxn modelId="{917DF834-27B9-4A55-BFD1-70EE817A7AE1}" type="presOf" srcId="{BCD20448-D775-4D53-B1B8-46A6DF58B3DE}" destId="{E0F93EC0-0411-4250-AFBF-8AA4DEF284CE}" srcOrd="0" destOrd="0" presId="urn:microsoft.com/office/officeart/2018/2/layout/IconLabelList"/>
    <dgm:cxn modelId="{0D93CFBD-A509-4EA0-9460-AAD0C1475216}" type="presOf" srcId="{4FABD763-CC44-4F73-8D23-1C338377405E}" destId="{D5F10D3D-ED72-4008-BE75-2A042041AC60}" srcOrd="0" destOrd="0" presId="urn:microsoft.com/office/officeart/2018/2/layout/IconLabelList"/>
    <dgm:cxn modelId="{5835F1CB-A5CF-4FE0-AAAA-78C17B683E62}" srcId="{AD7D4356-1267-4082-8F2F-1B597630F132}" destId="{4FABD763-CC44-4F73-8D23-1C338377405E}" srcOrd="0" destOrd="0" parTransId="{943B277E-04FA-4A65-9954-5722E5F23A91}" sibTransId="{2F5F4409-C2FD-4DBB-AFE5-5ABA84A40739}"/>
    <dgm:cxn modelId="{B539E0BD-DED9-4E98-96DC-E0F14F4121C0}" type="presParOf" srcId="{88BDA391-3524-4290-BDC1-DFD779EBF34E}" destId="{8AC2DE27-087D-4388-928A-F2FCCF64B3FC}" srcOrd="0" destOrd="0" presId="urn:microsoft.com/office/officeart/2018/2/layout/IconLabelList"/>
    <dgm:cxn modelId="{55F2D4E1-59CD-4DE9-AA07-2AF135410E14}" type="presParOf" srcId="{8AC2DE27-087D-4388-928A-F2FCCF64B3FC}" destId="{623E4028-27D5-44BA-AFC3-A3E28A7A998A}" srcOrd="0" destOrd="0" presId="urn:microsoft.com/office/officeart/2018/2/layout/IconLabelList"/>
    <dgm:cxn modelId="{8A8739C7-C9A0-4D38-BA14-237F6A31514A}" type="presParOf" srcId="{8AC2DE27-087D-4388-928A-F2FCCF64B3FC}" destId="{EA716620-907F-4709-A276-6C5BD9E87C9B}" srcOrd="1" destOrd="0" presId="urn:microsoft.com/office/officeart/2018/2/layout/IconLabelList"/>
    <dgm:cxn modelId="{69C1B824-163B-48D1-AEAC-05752D7FB31A}" type="presParOf" srcId="{8AC2DE27-087D-4388-928A-F2FCCF64B3FC}" destId="{D5F10D3D-ED72-4008-BE75-2A042041AC60}" srcOrd="2" destOrd="0" presId="urn:microsoft.com/office/officeart/2018/2/layout/IconLabelList"/>
    <dgm:cxn modelId="{33552B8A-9ACC-495D-8411-16BE6C540D8F}" type="presParOf" srcId="{88BDA391-3524-4290-BDC1-DFD779EBF34E}" destId="{595E9DBA-A4AA-4F61-90E4-CDC4964A0247}" srcOrd="1" destOrd="0" presId="urn:microsoft.com/office/officeart/2018/2/layout/IconLabelList"/>
    <dgm:cxn modelId="{252758CF-0A21-4331-BAD6-5C1A9E013C19}" type="presParOf" srcId="{88BDA391-3524-4290-BDC1-DFD779EBF34E}" destId="{63F1047D-5077-4B26-BE82-CFF1EB372A8B}" srcOrd="2" destOrd="0" presId="urn:microsoft.com/office/officeart/2018/2/layout/IconLabelList"/>
    <dgm:cxn modelId="{A3881102-1ED1-4550-BB62-A60BC0FD2F24}" type="presParOf" srcId="{63F1047D-5077-4B26-BE82-CFF1EB372A8B}" destId="{C5860DDF-5DA0-4F6E-9916-E448945AAA32}" srcOrd="0" destOrd="0" presId="urn:microsoft.com/office/officeart/2018/2/layout/IconLabelList"/>
    <dgm:cxn modelId="{F5C4594A-D70E-4100-BD0D-93970E79E5EC}" type="presParOf" srcId="{63F1047D-5077-4B26-BE82-CFF1EB372A8B}" destId="{350662EF-B1D5-437F-8FF3-79E3A9ED892B}" srcOrd="1" destOrd="0" presId="urn:microsoft.com/office/officeart/2018/2/layout/IconLabelList"/>
    <dgm:cxn modelId="{1A0915AB-FB21-4B1A-8A6A-589777E117D8}" type="presParOf" srcId="{63F1047D-5077-4B26-BE82-CFF1EB372A8B}" destId="{E0F93EC0-0411-4250-AFBF-8AA4DEF284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FF1CD5-A785-44EB-AD84-2D111A2087A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A3F674D-F59F-4C91-A10C-D64BCF09FA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GitHub: @tamjid-ahsan</a:t>
          </a:r>
        </a:p>
      </dgm:t>
    </dgm:pt>
    <dgm:pt modelId="{844AD949-EAC6-4238-9B61-C7CBBC911276}" type="parTrans" cxnId="{D31D6782-A843-4726-9218-FD88101FAE27}">
      <dgm:prSet/>
      <dgm:spPr/>
      <dgm:t>
        <a:bodyPr/>
        <a:lstStyle/>
        <a:p>
          <a:endParaRPr lang="en-US"/>
        </a:p>
      </dgm:t>
    </dgm:pt>
    <dgm:pt modelId="{9FE6B275-4494-4553-968B-77E8B98CDCA0}" type="sibTrans" cxnId="{D31D6782-A843-4726-9218-FD88101FAE27}">
      <dgm:prSet/>
      <dgm:spPr/>
      <dgm:t>
        <a:bodyPr/>
        <a:lstStyle/>
        <a:p>
          <a:endParaRPr lang="en-US"/>
        </a:p>
      </dgm:t>
    </dgm:pt>
    <dgm:pt modelId="{0EEBA499-D09E-4C78-B3F1-338C7BBBAD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LinkedIn: linkedin.com/in/tamjidahsan/</a:t>
          </a:r>
        </a:p>
      </dgm:t>
    </dgm:pt>
    <dgm:pt modelId="{B9BD75C5-AAD3-4800-BBC8-21F25C0CEDB1}" type="parTrans" cxnId="{8835E69B-0BEA-4D65-BDB0-4A9A34A0AE1B}">
      <dgm:prSet/>
      <dgm:spPr/>
      <dgm:t>
        <a:bodyPr/>
        <a:lstStyle/>
        <a:p>
          <a:endParaRPr lang="en-US"/>
        </a:p>
      </dgm:t>
    </dgm:pt>
    <dgm:pt modelId="{30A523DC-B0A6-4A33-82F9-D8CA1E87A3D9}" type="sibTrans" cxnId="{8835E69B-0BEA-4D65-BDB0-4A9A34A0AE1B}">
      <dgm:prSet/>
      <dgm:spPr/>
      <dgm:t>
        <a:bodyPr/>
        <a:lstStyle/>
        <a:p>
          <a:endParaRPr lang="en-US"/>
        </a:p>
      </dgm:t>
    </dgm:pt>
    <dgm:pt modelId="{6CE44497-BECB-4CC5-980F-36BCE5AE9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repo: https://github.com/tamjid-ahsan/dsc-phase-3-project</a:t>
          </a:r>
        </a:p>
      </dgm:t>
    </dgm:pt>
    <dgm:pt modelId="{4E96BB54-021A-4EF4-BE04-520725C33394}" type="parTrans" cxnId="{9985742F-EDDE-4F5D-9101-0F3E8AFAB84E}">
      <dgm:prSet/>
      <dgm:spPr/>
      <dgm:t>
        <a:bodyPr/>
        <a:lstStyle/>
        <a:p>
          <a:endParaRPr lang="en-US"/>
        </a:p>
      </dgm:t>
    </dgm:pt>
    <dgm:pt modelId="{C31B03F8-9B44-43BD-9ECC-13788198F692}" type="sibTrans" cxnId="{9985742F-EDDE-4F5D-9101-0F3E8AFAB84E}">
      <dgm:prSet/>
      <dgm:spPr/>
      <dgm:t>
        <a:bodyPr/>
        <a:lstStyle/>
        <a:p>
          <a:endParaRPr lang="en-US"/>
        </a:p>
      </dgm:t>
    </dgm:pt>
    <dgm:pt modelId="{BE6FDE40-75E6-4914-A3E2-898CB63E7B88}" type="pres">
      <dgm:prSet presAssocID="{05FF1CD5-A785-44EB-AD84-2D111A2087A9}" presName="root" presStyleCnt="0">
        <dgm:presLayoutVars>
          <dgm:dir/>
          <dgm:resizeHandles val="exact"/>
        </dgm:presLayoutVars>
      </dgm:prSet>
      <dgm:spPr/>
    </dgm:pt>
    <dgm:pt modelId="{1098E322-90BD-4F9E-B7BA-FCE2AD67DD88}" type="pres">
      <dgm:prSet presAssocID="{FA3F674D-F59F-4C91-A10C-D64BCF09FAB3}" presName="compNode" presStyleCnt="0"/>
      <dgm:spPr/>
    </dgm:pt>
    <dgm:pt modelId="{01347C74-0792-4576-A62D-A4C20E0B8257}" type="pres">
      <dgm:prSet presAssocID="{FA3F674D-F59F-4C91-A10C-D64BCF09F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h"/>
        </a:ext>
      </dgm:extLst>
    </dgm:pt>
    <dgm:pt modelId="{1021A0E9-99BF-4716-A7D3-46D5B09FE15B}" type="pres">
      <dgm:prSet presAssocID="{FA3F674D-F59F-4C91-A10C-D64BCF09FAB3}" presName="spaceRect" presStyleCnt="0"/>
      <dgm:spPr/>
    </dgm:pt>
    <dgm:pt modelId="{8E87DE7E-B05B-416C-805C-09626814276E}" type="pres">
      <dgm:prSet presAssocID="{FA3F674D-F59F-4C91-A10C-D64BCF09FAB3}" presName="textRect" presStyleLbl="revTx" presStyleIdx="0" presStyleCnt="3">
        <dgm:presLayoutVars>
          <dgm:chMax val="1"/>
          <dgm:chPref val="1"/>
        </dgm:presLayoutVars>
      </dgm:prSet>
      <dgm:spPr/>
    </dgm:pt>
    <dgm:pt modelId="{1A321688-0707-4B33-A211-3EF283EF9C12}" type="pres">
      <dgm:prSet presAssocID="{9FE6B275-4494-4553-968B-77E8B98CDCA0}" presName="sibTrans" presStyleCnt="0"/>
      <dgm:spPr/>
    </dgm:pt>
    <dgm:pt modelId="{55A4326E-CD9B-442B-BCD6-9156D0914357}" type="pres">
      <dgm:prSet presAssocID="{0EEBA499-D09E-4C78-B3F1-338C7BBBAD37}" presName="compNode" presStyleCnt="0"/>
      <dgm:spPr/>
    </dgm:pt>
    <dgm:pt modelId="{FF2AA298-15C4-4AB0-8E38-AC8AE92E0C9E}" type="pres">
      <dgm:prSet presAssocID="{0EEBA499-D09E-4C78-B3F1-338C7BBBAD37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ellow and blue symbols"/>
        </a:ext>
      </dgm:extLst>
    </dgm:pt>
    <dgm:pt modelId="{8915E825-32C7-4878-95C9-2E334FE08369}" type="pres">
      <dgm:prSet presAssocID="{0EEBA499-D09E-4C78-B3F1-338C7BBBAD37}" presName="spaceRect" presStyleCnt="0"/>
      <dgm:spPr/>
    </dgm:pt>
    <dgm:pt modelId="{6EF130D3-2737-4051-A3F5-7B8AA75A3CA8}" type="pres">
      <dgm:prSet presAssocID="{0EEBA499-D09E-4C78-B3F1-338C7BBBAD37}" presName="textRect" presStyleLbl="revTx" presStyleIdx="1" presStyleCnt="3">
        <dgm:presLayoutVars>
          <dgm:chMax val="1"/>
          <dgm:chPref val="1"/>
        </dgm:presLayoutVars>
      </dgm:prSet>
      <dgm:spPr/>
    </dgm:pt>
    <dgm:pt modelId="{F833BD23-6E1E-45AA-A515-AFE77436AB9C}" type="pres">
      <dgm:prSet presAssocID="{30A523DC-B0A6-4A33-82F9-D8CA1E87A3D9}" presName="sibTrans" presStyleCnt="0"/>
      <dgm:spPr/>
    </dgm:pt>
    <dgm:pt modelId="{CC062CA1-CEEB-4C0B-9865-880E4974F73F}" type="pres">
      <dgm:prSet presAssocID="{6CE44497-BECB-4CC5-980F-36BCE5AE9816}" presName="compNode" presStyleCnt="0"/>
      <dgm:spPr/>
    </dgm:pt>
    <dgm:pt modelId="{F1252C75-AF86-47C7-8134-53CAB07CEA9F}" type="pres">
      <dgm:prSet presAssocID="{6CE44497-BECB-4CC5-980F-36BCE5AE9816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mulas written on a blackboard"/>
        </a:ext>
      </dgm:extLst>
    </dgm:pt>
    <dgm:pt modelId="{1B0D7C39-0CD5-4B93-8C4C-A505B00A70D7}" type="pres">
      <dgm:prSet presAssocID="{6CE44497-BECB-4CC5-980F-36BCE5AE9816}" presName="spaceRect" presStyleCnt="0"/>
      <dgm:spPr/>
    </dgm:pt>
    <dgm:pt modelId="{74828F8A-B339-433E-9589-8A1706F0341A}" type="pres">
      <dgm:prSet presAssocID="{6CE44497-BECB-4CC5-980F-36BCE5AE98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985742F-EDDE-4F5D-9101-0F3E8AFAB84E}" srcId="{05FF1CD5-A785-44EB-AD84-2D111A2087A9}" destId="{6CE44497-BECB-4CC5-980F-36BCE5AE9816}" srcOrd="2" destOrd="0" parTransId="{4E96BB54-021A-4EF4-BE04-520725C33394}" sibTransId="{C31B03F8-9B44-43BD-9ECC-13788198F692}"/>
    <dgm:cxn modelId="{397AE850-6AE2-4890-AEFB-EA23B05F0220}" type="presOf" srcId="{0EEBA499-D09E-4C78-B3F1-338C7BBBAD37}" destId="{6EF130D3-2737-4051-A3F5-7B8AA75A3CA8}" srcOrd="0" destOrd="0" presId="urn:microsoft.com/office/officeart/2018/2/layout/IconLabelList"/>
    <dgm:cxn modelId="{D31D6782-A843-4726-9218-FD88101FAE27}" srcId="{05FF1CD5-A785-44EB-AD84-2D111A2087A9}" destId="{FA3F674D-F59F-4C91-A10C-D64BCF09FAB3}" srcOrd="0" destOrd="0" parTransId="{844AD949-EAC6-4238-9B61-C7CBBC911276}" sibTransId="{9FE6B275-4494-4553-968B-77E8B98CDCA0}"/>
    <dgm:cxn modelId="{A7ED6D86-DA3D-42CE-A985-5CA9F6301803}" type="presOf" srcId="{6CE44497-BECB-4CC5-980F-36BCE5AE9816}" destId="{74828F8A-B339-433E-9589-8A1706F0341A}" srcOrd="0" destOrd="0" presId="urn:microsoft.com/office/officeart/2018/2/layout/IconLabelList"/>
    <dgm:cxn modelId="{8835E69B-0BEA-4D65-BDB0-4A9A34A0AE1B}" srcId="{05FF1CD5-A785-44EB-AD84-2D111A2087A9}" destId="{0EEBA499-D09E-4C78-B3F1-338C7BBBAD37}" srcOrd="1" destOrd="0" parTransId="{B9BD75C5-AAD3-4800-BBC8-21F25C0CEDB1}" sibTransId="{30A523DC-B0A6-4A33-82F9-D8CA1E87A3D9}"/>
    <dgm:cxn modelId="{87A396AE-2A40-4AED-B949-67A489F2B6E7}" type="presOf" srcId="{FA3F674D-F59F-4C91-A10C-D64BCF09FAB3}" destId="{8E87DE7E-B05B-416C-805C-09626814276E}" srcOrd="0" destOrd="0" presId="urn:microsoft.com/office/officeart/2018/2/layout/IconLabelList"/>
    <dgm:cxn modelId="{AF9730DE-E331-4A55-AC4D-E687BA5C5559}" type="presOf" srcId="{05FF1CD5-A785-44EB-AD84-2D111A2087A9}" destId="{BE6FDE40-75E6-4914-A3E2-898CB63E7B88}" srcOrd="0" destOrd="0" presId="urn:microsoft.com/office/officeart/2018/2/layout/IconLabelList"/>
    <dgm:cxn modelId="{1F5108E8-D6A1-4BC2-A658-D0F0831F2266}" type="presParOf" srcId="{BE6FDE40-75E6-4914-A3E2-898CB63E7B88}" destId="{1098E322-90BD-4F9E-B7BA-FCE2AD67DD88}" srcOrd="0" destOrd="0" presId="urn:microsoft.com/office/officeart/2018/2/layout/IconLabelList"/>
    <dgm:cxn modelId="{EB7508DD-2CC2-468A-9B0C-D111D6ECBD15}" type="presParOf" srcId="{1098E322-90BD-4F9E-B7BA-FCE2AD67DD88}" destId="{01347C74-0792-4576-A62D-A4C20E0B8257}" srcOrd="0" destOrd="0" presId="urn:microsoft.com/office/officeart/2018/2/layout/IconLabelList"/>
    <dgm:cxn modelId="{41172AC2-1250-49DC-97DA-54897E5AA587}" type="presParOf" srcId="{1098E322-90BD-4F9E-B7BA-FCE2AD67DD88}" destId="{1021A0E9-99BF-4716-A7D3-46D5B09FE15B}" srcOrd="1" destOrd="0" presId="urn:microsoft.com/office/officeart/2018/2/layout/IconLabelList"/>
    <dgm:cxn modelId="{7789E75B-6A33-4CCC-856C-8D7E6374550C}" type="presParOf" srcId="{1098E322-90BD-4F9E-B7BA-FCE2AD67DD88}" destId="{8E87DE7E-B05B-416C-805C-09626814276E}" srcOrd="2" destOrd="0" presId="urn:microsoft.com/office/officeart/2018/2/layout/IconLabelList"/>
    <dgm:cxn modelId="{FD24F25A-B848-4FE7-A69A-AB79FBB136DF}" type="presParOf" srcId="{BE6FDE40-75E6-4914-A3E2-898CB63E7B88}" destId="{1A321688-0707-4B33-A211-3EF283EF9C12}" srcOrd="1" destOrd="0" presId="urn:microsoft.com/office/officeart/2018/2/layout/IconLabelList"/>
    <dgm:cxn modelId="{AFF46986-738A-4D9C-923E-DB1611D17601}" type="presParOf" srcId="{BE6FDE40-75E6-4914-A3E2-898CB63E7B88}" destId="{55A4326E-CD9B-442B-BCD6-9156D0914357}" srcOrd="2" destOrd="0" presId="urn:microsoft.com/office/officeart/2018/2/layout/IconLabelList"/>
    <dgm:cxn modelId="{AC9E9BBE-0A82-4527-B0C2-5BD998C147C2}" type="presParOf" srcId="{55A4326E-CD9B-442B-BCD6-9156D0914357}" destId="{FF2AA298-15C4-4AB0-8E38-AC8AE92E0C9E}" srcOrd="0" destOrd="0" presId="urn:microsoft.com/office/officeart/2018/2/layout/IconLabelList"/>
    <dgm:cxn modelId="{DBC50096-E239-4A62-85C0-586F13DAFA1B}" type="presParOf" srcId="{55A4326E-CD9B-442B-BCD6-9156D0914357}" destId="{8915E825-32C7-4878-95C9-2E334FE08369}" srcOrd="1" destOrd="0" presId="urn:microsoft.com/office/officeart/2018/2/layout/IconLabelList"/>
    <dgm:cxn modelId="{B14331D3-4A79-4B21-AB34-2414AD09EBF3}" type="presParOf" srcId="{55A4326E-CD9B-442B-BCD6-9156D0914357}" destId="{6EF130D3-2737-4051-A3F5-7B8AA75A3CA8}" srcOrd="2" destOrd="0" presId="urn:microsoft.com/office/officeart/2018/2/layout/IconLabelList"/>
    <dgm:cxn modelId="{982C2660-CBB8-4DA8-801D-C2B0AA6027DB}" type="presParOf" srcId="{BE6FDE40-75E6-4914-A3E2-898CB63E7B88}" destId="{F833BD23-6E1E-45AA-A515-AFE77436AB9C}" srcOrd="3" destOrd="0" presId="urn:microsoft.com/office/officeart/2018/2/layout/IconLabelList"/>
    <dgm:cxn modelId="{9A06B2AD-8A60-4DFA-8F52-433DAD86C2B2}" type="presParOf" srcId="{BE6FDE40-75E6-4914-A3E2-898CB63E7B88}" destId="{CC062CA1-CEEB-4C0B-9865-880E4974F73F}" srcOrd="4" destOrd="0" presId="urn:microsoft.com/office/officeart/2018/2/layout/IconLabelList"/>
    <dgm:cxn modelId="{80289786-1696-4796-B0E1-94604E0C3583}" type="presParOf" srcId="{CC062CA1-CEEB-4C0B-9865-880E4974F73F}" destId="{F1252C75-AF86-47C7-8134-53CAB07CEA9F}" srcOrd="0" destOrd="0" presId="urn:microsoft.com/office/officeart/2018/2/layout/IconLabelList"/>
    <dgm:cxn modelId="{35F617AA-7438-4F5C-BD5B-8F1ACF6D446F}" type="presParOf" srcId="{CC062CA1-CEEB-4C0B-9865-880E4974F73F}" destId="{1B0D7C39-0CD5-4B93-8C4C-A505B00A70D7}" srcOrd="1" destOrd="0" presId="urn:microsoft.com/office/officeart/2018/2/layout/IconLabelList"/>
    <dgm:cxn modelId="{0F5C4AC3-EEDF-43AE-8FA5-18EA5B352D6C}" type="presParOf" srcId="{CC062CA1-CEEB-4C0B-9865-880E4974F73F}" destId="{74828F8A-B339-433E-9589-8A1706F034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7BC2D-7E15-49CC-957F-6B7CEC964D6F}">
      <dsp:nvSpPr>
        <dsp:cNvPr id="0" name=""/>
        <dsp:cNvSpPr/>
      </dsp:nvSpPr>
      <dsp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F6C08-83D0-446C-9944-4BFD7C8333D6}">
      <dsp:nvSpPr>
        <dsp:cNvPr id="0" name=""/>
        <dsp:cNvSpPr/>
      </dsp:nvSpPr>
      <dsp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0ED3B-FDAF-4F55-91C8-9F1F943BF958}">
      <dsp:nvSpPr>
        <dsp:cNvPr id="0" name=""/>
        <dsp:cNvSpPr/>
      </dsp:nvSpPr>
      <dsp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garment industry one of the highly labor-intensive industries.</a:t>
          </a:r>
        </a:p>
      </dsp:txBody>
      <dsp:txXfrm>
        <a:off x="1270834" y="2170"/>
        <a:ext cx="4635346" cy="1100289"/>
      </dsp:txXfrm>
    </dsp:sp>
    <dsp:sp modelId="{CDFD76EA-228C-4E82-8996-C6A7AAB4ED8E}">
      <dsp:nvSpPr>
        <dsp:cNvPr id="0" name=""/>
        <dsp:cNvSpPr/>
      </dsp:nvSpPr>
      <dsp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45BB3-7C9F-458A-B6D7-2E1B8CD5F5A1}">
      <dsp:nvSpPr>
        <dsp:cNvPr id="0" name=""/>
        <dsp:cNvSpPr/>
      </dsp:nvSpPr>
      <dsp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3ABD5-025E-46C8-AB65-E69D754BB9FB}">
      <dsp:nvSpPr>
        <dsp:cNvPr id="0" name=""/>
        <dsp:cNvSpPr/>
      </dsp:nvSpPr>
      <dsp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Often production goals are not met. </a:t>
          </a:r>
        </a:p>
      </dsp:txBody>
      <dsp:txXfrm>
        <a:off x="1270834" y="1377533"/>
        <a:ext cx="4635346" cy="1100289"/>
      </dsp:txXfrm>
    </dsp:sp>
    <dsp:sp modelId="{4C4DC6BA-5226-495E-807D-C48400D56BEB}">
      <dsp:nvSpPr>
        <dsp:cNvPr id="0" name=""/>
        <dsp:cNvSpPr/>
      </dsp:nvSpPr>
      <dsp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46E8D-E4FC-4662-9617-263016670A97}">
      <dsp:nvSpPr>
        <dsp:cNvPr id="0" name=""/>
        <dsp:cNvSpPr/>
      </dsp:nvSpPr>
      <dsp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60129-C5F3-426F-AF65-9E3110ED9B33}">
      <dsp:nvSpPr>
        <dsp:cNvPr id="0" name=""/>
        <dsp:cNvSpPr/>
      </dsp:nvSpPr>
      <dsp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is a high priority for an organization to achieve deadline and maximize profit by ensuring proper utilization of resources.</a:t>
          </a:r>
        </a:p>
      </dsp:txBody>
      <dsp:txXfrm>
        <a:off x="1270834" y="2752895"/>
        <a:ext cx="4635346" cy="1100289"/>
      </dsp:txXfrm>
    </dsp:sp>
    <dsp:sp modelId="{EF1CF621-D09D-4F0E-896F-4A5FD91D3E3F}">
      <dsp:nvSpPr>
        <dsp:cNvPr id="0" name=""/>
        <dsp:cNvSpPr/>
      </dsp:nvSpPr>
      <dsp:spPr>
        <a:xfrm>
          <a:off x="0" y="4128257"/>
          <a:ext cx="5906181" cy="11002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6D480-142F-4710-9771-779394BCC1B7}">
      <dsp:nvSpPr>
        <dsp:cNvPr id="0" name=""/>
        <dsp:cNvSpPr/>
      </dsp:nvSpPr>
      <dsp:spPr>
        <a:xfrm>
          <a:off x="332837" y="4375822"/>
          <a:ext cx="605159" cy="605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DF531-92EB-4C03-9070-F5F389AEE17B}">
      <dsp:nvSpPr>
        <dsp:cNvPr id="0" name=""/>
        <dsp:cNvSpPr/>
      </dsp:nvSpPr>
      <dsp:spPr>
        <a:xfrm>
          <a:off x="1270834" y="4128257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Critical component of Lean manufacturing</a:t>
          </a:r>
        </a:p>
      </dsp:txBody>
      <dsp:txXfrm>
        <a:off x="1270834" y="4128257"/>
        <a:ext cx="4635346" cy="1100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E4028-27D5-44BA-AFC3-A3E28A7A998A}">
      <dsp:nvSpPr>
        <dsp:cNvPr id="0" name=""/>
        <dsp:cNvSpPr/>
      </dsp:nvSpPr>
      <dsp:spPr>
        <a:xfrm>
          <a:off x="1519199" y="35754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10D3D-ED72-4008-BE75-2A042041AC60}">
      <dsp:nvSpPr>
        <dsp:cNvPr id="0" name=""/>
        <dsp:cNvSpPr/>
      </dsp:nvSpPr>
      <dsp:spPr>
        <a:xfrm>
          <a:off x="331199" y="277207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 a multi-class prediction by further binning of target.</a:t>
          </a:r>
        </a:p>
      </dsp:txBody>
      <dsp:txXfrm>
        <a:off x="331199" y="2772075"/>
        <a:ext cx="4320000" cy="720000"/>
      </dsp:txXfrm>
    </dsp:sp>
    <dsp:sp modelId="{C5860DDF-5DA0-4F6E-9916-E448945AAA32}">
      <dsp:nvSpPr>
        <dsp:cNvPr id="0" name=""/>
        <dsp:cNvSpPr/>
      </dsp:nvSpPr>
      <dsp:spPr>
        <a:xfrm>
          <a:off x="6595199" y="35754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93EC0-0411-4250-AFBF-8AA4DEF284CE}">
      <dsp:nvSpPr>
        <dsp:cNvPr id="0" name=""/>
        <dsp:cNvSpPr/>
      </dsp:nvSpPr>
      <dsp:spPr>
        <a:xfrm>
          <a:off x="5407199" y="277207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fit a model with entire data and prepare for production use.</a:t>
          </a:r>
        </a:p>
      </dsp:txBody>
      <dsp:txXfrm>
        <a:off x="5407199" y="2772075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47C74-0792-4576-A62D-A4C20E0B8257}">
      <dsp:nvSpPr>
        <dsp:cNvPr id="0" name=""/>
        <dsp:cNvSpPr/>
      </dsp:nvSpPr>
      <dsp:spPr>
        <a:xfrm>
          <a:off x="807428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7DE7E-B05B-416C-805C-09626814276E}">
      <dsp:nvSpPr>
        <dsp:cNvPr id="0" name=""/>
        <dsp:cNvSpPr/>
      </dsp:nvSpPr>
      <dsp:spPr>
        <a:xfrm>
          <a:off x="55681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GitHub: @tamjid-ahsan</a:t>
          </a:r>
        </a:p>
      </dsp:txBody>
      <dsp:txXfrm>
        <a:off x="55681" y="1881404"/>
        <a:ext cx="2733626" cy="720000"/>
      </dsp:txXfrm>
    </dsp:sp>
    <dsp:sp modelId="{FF2AA298-15C4-4AB0-8E38-AC8AE92E0C9E}">
      <dsp:nvSpPr>
        <dsp:cNvPr id="0" name=""/>
        <dsp:cNvSpPr/>
      </dsp:nvSpPr>
      <dsp:spPr>
        <a:xfrm>
          <a:off x="4019440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130D3-2737-4051-A3F5-7B8AA75A3CA8}">
      <dsp:nvSpPr>
        <dsp:cNvPr id="0" name=""/>
        <dsp:cNvSpPr/>
      </dsp:nvSpPr>
      <dsp:spPr>
        <a:xfrm>
          <a:off x="3267692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LinkedIn: linkedin.com/in/tamjidahsan/</a:t>
          </a:r>
        </a:p>
      </dsp:txBody>
      <dsp:txXfrm>
        <a:off x="3267692" y="1881404"/>
        <a:ext cx="2733626" cy="720000"/>
      </dsp:txXfrm>
    </dsp:sp>
    <dsp:sp modelId="{F1252C75-AF86-47C7-8134-53CAB07CEA9F}">
      <dsp:nvSpPr>
        <dsp:cNvPr id="0" name=""/>
        <dsp:cNvSpPr/>
      </dsp:nvSpPr>
      <dsp:spPr>
        <a:xfrm>
          <a:off x="7231451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28F8A-B339-433E-9589-8A1706F0341A}">
      <dsp:nvSpPr>
        <dsp:cNvPr id="0" name=""/>
        <dsp:cNvSpPr/>
      </dsp:nvSpPr>
      <dsp:spPr>
        <a:xfrm>
          <a:off x="6479703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Project repo: https://github.com/tamjid-ahsan/dsc-phase-3-project</a:t>
          </a:r>
        </a:p>
      </dsp:txBody>
      <dsp:txXfrm>
        <a:off x="6479703" y="1881404"/>
        <a:ext cx="273362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5/23/2021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05" name="Rectangle 95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7" name="Rectangle 97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/>
              <a:t>In Search of efficiency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Predicting Garment Employee productivity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8" name="Straight Connector 101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9FF877D6-B60C-4017-AC75-DFC98592B9A7}"/>
              </a:ext>
            </a:extLst>
          </p:cNvPr>
          <p:cNvSpPr txBox="1">
            <a:spLocks/>
          </p:cNvSpPr>
          <p:nvPr/>
        </p:nvSpPr>
        <p:spPr>
          <a:xfrm>
            <a:off x="3034183" y="5923426"/>
            <a:ext cx="6123633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>
                <a:solidFill>
                  <a:srgbClr val="FFFFFF"/>
                </a:solidFill>
              </a:rPr>
              <a:t>By: Tamjid Ahsan</a:t>
            </a:r>
          </a:p>
          <a:p>
            <a:r>
              <a:rPr lang="en-US" sz="1300" dirty="0">
                <a:solidFill>
                  <a:srgbClr val="FFFFFF"/>
                </a:solidFill>
              </a:rPr>
              <a:t>Date: May 27, 2021, 05:00 PM [DST] 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1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1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7" name="Rectangle 1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9" name="Group 1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23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27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0DC7C35D-DC82-436F-A09E-86F222177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3192" y="1499063"/>
            <a:ext cx="6909386" cy="3851981"/>
          </a:xfrm>
          <a:prstGeom prst="rect">
            <a:avLst/>
          </a:prstGeom>
        </p:spPr>
      </p:pic>
      <p:sp>
        <p:nvSpPr>
          <p:cNvPr id="93" name="Rectangle 29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/>
              <a:t>SMV</a:t>
            </a:r>
            <a:br>
              <a:rPr lang="en-US" sz="1200" cap="all" spc="-100" dirty="0"/>
            </a:br>
            <a:r>
              <a:rPr lang="en-US" sz="1200" cap="all" spc="-100" dirty="0"/>
              <a:t>standard Minute value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BD1CD-54B9-429F-B9D4-BB09BDC2D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0024" y="4708186"/>
            <a:ext cx="3238829" cy="14968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Higher or lower value tends to lead towards goal not met.</a:t>
            </a:r>
          </a:p>
        </p:txBody>
      </p:sp>
      <p:sp>
        <p:nvSpPr>
          <p:cNvPr id="94" name="Rectangle 31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5" name="Straight Connector 33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35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37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9151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8" name="Rectangle 33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9" name="Rectangle 35">
            <a:extLst>
              <a:ext uri="{FF2B5EF4-FFF2-40B4-BE49-F238E27FC236}">
                <a16:creationId xmlns:a16="http://schemas.microsoft.com/office/drawing/2014/main" id="{9FC88856-5C40-4F5B-BCD7-CD624FFE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8006948-490D-4832-954A-11E29285C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927" y="951525"/>
            <a:ext cx="4776291" cy="2376204"/>
          </a:xfrm>
          <a:prstGeom prst="rect">
            <a:avLst/>
          </a:prstGeom>
        </p:spPr>
      </p:pic>
      <p:sp>
        <p:nvSpPr>
          <p:cNvPr id="50" name="Rectangle 37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Team</a:t>
            </a:r>
          </a:p>
        </p:txBody>
      </p:sp>
      <p:pic>
        <p:nvPicPr>
          <p:cNvPr id="6" name="Content Placeholder 5" descr="A picture containing text, black, screenshot&#10;&#10;Description automatically generated">
            <a:extLst>
              <a:ext uri="{FF2B5EF4-FFF2-40B4-BE49-F238E27FC236}">
                <a16:creationId xmlns:a16="http://schemas.microsoft.com/office/drawing/2014/main" id="{C6DF7E85-98ED-4FB5-9ABD-C2AEAF8F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7" y="3536241"/>
            <a:ext cx="4776291" cy="2364263"/>
          </a:xfrm>
          <a:prstGeom prst="rect">
            <a:avLst/>
          </a:prstGeom>
        </p:spPr>
      </p:pic>
      <p:sp>
        <p:nvSpPr>
          <p:cNvPr id="52" name="Content Placeholder 11">
            <a:extLst>
              <a:ext uri="{FF2B5EF4-FFF2-40B4-BE49-F238E27FC236}">
                <a16:creationId xmlns:a16="http://schemas.microsoft.com/office/drawing/2014/main" id="{9E6E2F31-488C-4691-BDF6-A3147656E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Generally finishing department worker size is low.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Finishing department fails to achieve goal more often. </a:t>
            </a:r>
          </a:p>
        </p:txBody>
      </p:sp>
    </p:spTree>
    <p:extLst>
      <p:ext uri="{BB962C8B-B14F-4D97-AF65-F5344CB8AC3E}">
        <p14:creationId xmlns:p14="http://schemas.microsoft.com/office/powerpoint/2010/main" val="1177782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09E572D-3AE7-44FA-8D33-CB61DF266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4BA24A-9299-4ADA-8C27-360038A85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FB0A77-2362-4C21-90AC-70DBC8590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8F0CA6B-97F1-4A9E-9E13-E35FBA2E4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752" y="685800"/>
            <a:ext cx="10826496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DDAF3-D396-484F-857F-E96B7CDF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56" y="810275"/>
            <a:ext cx="7020747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</a:rPr>
              <a:t>Peeking into a black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A9955-AD50-4EF7-A334-A0DC032B0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661" y="810275"/>
            <a:ext cx="2949542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spc="80" dirty="0">
                <a:solidFill>
                  <a:srgbClr val="FFFFFF"/>
                </a:solidFill>
              </a:rPr>
              <a:t>Random Subsampled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276977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3544BDCE-3E1A-49C4-AE64-1205C34285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2854" y="643465"/>
            <a:ext cx="6032698" cy="585171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5"/>
            <a:ext cx="4143830" cy="27855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365"/>
            <a:ext cx="3813048" cy="245973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224" y="1325872"/>
            <a:ext cx="3299328" cy="14563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200" cap="all" spc="-100">
                <a:solidFill>
                  <a:schemeClr val="bg1"/>
                </a:solidFill>
              </a:rPr>
              <a:t>Feature Importance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7A2348-769B-46B0-8983-D2BD3F8CA3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30348" y="3498584"/>
            <a:ext cx="4932183" cy="32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20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C8182-3FD5-4FB1-A92C-F554C355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Recommendations</a:t>
            </a: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D46DAE1-9B74-4885-A058-0536AB04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Use insights to tune manufacturing process.</a:t>
            </a:r>
          </a:p>
          <a:p>
            <a:endParaRPr lang="en-US" sz="2000" dirty="0"/>
          </a:p>
          <a:p>
            <a:r>
              <a:rPr lang="en-US" sz="2000" dirty="0"/>
              <a:t>Use this model for predicting performance and act accordingly.</a:t>
            </a:r>
          </a:p>
        </p:txBody>
      </p:sp>
    </p:spTree>
    <p:extLst>
      <p:ext uri="{BB962C8B-B14F-4D97-AF65-F5344CB8AC3E}">
        <p14:creationId xmlns:p14="http://schemas.microsoft.com/office/powerpoint/2010/main" val="382748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182-3FD5-4FB1-A92C-F554C355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FCD807-ECC4-4296-BD88-BF2CE6E606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2811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5B1578-9B95-463A-91DE-797A98F7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53F1F-C532-475B-BE0D-7359EB6F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152DC-EAC1-4B3D-82A2-4E7D25FD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THANK YOU</a:t>
            </a:r>
          </a:p>
        </p:txBody>
      </p:sp>
      <p:graphicFrame>
        <p:nvGraphicFramePr>
          <p:cNvPr id="15" name="Text Placeholder 3">
            <a:extLst>
              <a:ext uri="{FF2B5EF4-FFF2-40B4-BE49-F238E27FC236}">
                <a16:creationId xmlns:a16="http://schemas.microsoft.com/office/drawing/2014/main" id="{D7272A23-380E-4134-9CE8-D313AFC5DF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2446622"/>
              </p:ext>
            </p:extLst>
          </p:nvPr>
        </p:nvGraphicFramePr>
        <p:xfrm>
          <a:off x="1473200" y="3060562"/>
          <a:ext cx="9269012" cy="290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922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43B7E8-B361-4A91-A7A5-07418CFC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A74E93-DAA8-4661-8F23-0F48710EA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F212E38-C041-49D9-9236-29FF44B2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16" y="809244"/>
            <a:ext cx="5943600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92F49-C2CF-4CA7-A855-7FE8FCBC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50685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E74DD-0D49-421B-9840-A7E04319E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633" y="4708186"/>
            <a:ext cx="5068567" cy="7970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pc="8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0391D1-AA86-467F-A77E-0606FCCC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30F17-C7B1-40FD-89FA-55002B66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EAAD29-514C-4272-AA97-D2DCEB35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373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80894D-F290-4DF4-82A7-905285A7E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A3F736F9-8BEF-4EB2-8FA6-D6442546B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75" b="-1"/>
          <a:stretch/>
        </p:blipFill>
        <p:spPr>
          <a:xfrm>
            <a:off x="7555832" y="10"/>
            <a:ext cx="463616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52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EED6-729F-43EC-9355-41F91B3E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Random Forest</a:t>
            </a:r>
            <a:r>
              <a:rPr lang="en-US" sz="1600" spc="-300" dirty="0"/>
              <a:t>™</a:t>
            </a:r>
            <a:r>
              <a:rPr lang="en-US" dirty="0"/>
              <a:t> </a:t>
            </a:r>
            <a:r>
              <a:rPr lang="en-US" sz="1600" dirty="0"/>
              <a:t>A.K.A. </a:t>
            </a:r>
            <a:r>
              <a:rPr lang="en-US" sz="1600" spc="80" dirty="0">
                <a:solidFill>
                  <a:schemeClr val="tx1"/>
                </a:solidFill>
              </a:rPr>
              <a:t>Random Subsampled Decision Trees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12485-CB5F-4C4B-96FF-73E066E86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with a decision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5497D-BA02-42F1-876E-F3D4F0674F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You want to go to grocery to by potato.</a:t>
            </a:r>
          </a:p>
          <a:p>
            <a:r>
              <a:rPr lang="en-US" dirty="0"/>
              <a:t>You either go or don’t.</a:t>
            </a:r>
          </a:p>
          <a:p>
            <a:r>
              <a:rPr lang="en-US" dirty="0"/>
              <a:t>Factors influence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Distance</a:t>
            </a:r>
          </a:p>
          <a:p>
            <a:pPr lvl="1"/>
            <a:r>
              <a:rPr lang="en-US" dirty="0"/>
              <a:t>Road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7D0E-6AD7-418F-93CC-7DFF20AF1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 hypothetical scenario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5B0C1B-B1BD-4564-B99F-D016656E2A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59666" y="2714414"/>
            <a:ext cx="3762375" cy="26574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5C174-1D05-4DDA-AD64-512C7B3BBAA3}"/>
              </a:ext>
            </a:extLst>
          </p:cNvPr>
          <p:cNvSpPr txBox="1"/>
          <p:nvPr/>
        </p:nvSpPr>
        <p:spPr>
          <a:xfrm>
            <a:off x="6616931" y="5552902"/>
            <a:ext cx="3749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The actual process is much more complex than that. This example is more of a flow chart.</a:t>
            </a:r>
          </a:p>
        </p:txBody>
      </p:sp>
    </p:spTree>
    <p:extLst>
      <p:ext uri="{BB962C8B-B14F-4D97-AF65-F5344CB8AC3E}">
        <p14:creationId xmlns:p14="http://schemas.microsoft.com/office/powerpoint/2010/main" val="3658869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EED6-729F-43EC-9355-41F91B3E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Random Forest</a:t>
            </a:r>
            <a:r>
              <a:rPr lang="en-US" sz="1600" spc="-300" dirty="0"/>
              <a:t>™</a:t>
            </a:r>
            <a:r>
              <a:rPr lang="en-US" dirty="0"/>
              <a:t> </a:t>
            </a:r>
            <a:r>
              <a:rPr lang="en-US" sz="1600" dirty="0"/>
              <a:t>A.K.A. </a:t>
            </a:r>
            <a:r>
              <a:rPr lang="en-US" sz="1600" spc="80" dirty="0">
                <a:solidFill>
                  <a:schemeClr val="tx1"/>
                </a:solidFill>
              </a:rPr>
              <a:t>Random Subsampled Decision Trees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12485-CB5F-4C4B-96FF-73E066E86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5548" y="1351974"/>
            <a:ext cx="4663440" cy="640080"/>
          </a:xfrm>
        </p:spPr>
        <p:txBody>
          <a:bodyPr/>
          <a:lstStyle/>
          <a:p>
            <a:r>
              <a:rPr lang="en-US" dirty="0"/>
              <a:t>Random Subsampling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5497D-BA02-42F1-876E-F3D4F0674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1174" y="1992054"/>
            <a:ext cx="4663440" cy="1363842"/>
          </a:xfrm>
        </p:spPr>
        <p:txBody>
          <a:bodyPr/>
          <a:lstStyle/>
          <a:p>
            <a:r>
              <a:rPr lang="en-US" dirty="0"/>
              <a:t>Different combination of: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Distance</a:t>
            </a:r>
          </a:p>
          <a:p>
            <a:pPr lvl="1"/>
            <a:r>
              <a:rPr lang="en-US" dirty="0"/>
              <a:t>Road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7D0E-6AD7-418F-93CC-7DFF20AF1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66800" y="3429000"/>
            <a:ext cx="4663440" cy="640080"/>
          </a:xfrm>
        </p:spPr>
        <p:txBody>
          <a:bodyPr/>
          <a:lstStyle/>
          <a:p>
            <a:r>
              <a:rPr lang="en-US" dirty="0"/>
              <a:t>Trees, with an emphasis on the “s”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5B0C1B-B1BD-4564-B99F-D016656E2A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453666" y="41627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A78FE34-8EB9-4DCA-BF43-AABFE1CC1F97}"/>
              </a:ext>
            </a:extLst>
          </p:cNvPr>
          <p:cNvSpPr txBox="1">
            <a:spLocks/>
          </p:cNvSpPr>
          <p:nvPr/>
        </p:nvSpPr>
        <p:spPr>
          <a:xfrm>
            <a:off x="1155548" y="4013447"/>
            <a:ext cx="4663440" cy="1363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Creates a hoard of those trees and measures performance.</a:t>
            </a:r>
          </a:p>
          <a:p>
            <a:r>
              <a:rPr lang="en-US" dirty="0"/>
              <a:t>Then selects the </a:t>
            </a:r>
            <a:r>
              <a:rPr lang="en-US" i="1" spc="-150" dirty="0"/>
              <a:t>best performing trees.</a:t>
            </a:r>
          </a:p>
          <a:p>
            <a:endParaRPr 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56331A1-5FC2-43C8-853F-EDBDC5947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066" y="43151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DBD4A66A-375C-47AD-9CA3-577AFB9F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466" y="44675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18BDE4D-F956-4D90-A2CC-51C5264C32C6}"/>
              </a:ext>
            </a:extLst>
          </p:cNvPr>
          <p:cNvSpPr txBox="1">
            <a:spLocks/>
          </p:cNvSpPr>
          <p:nvPr/>
        </p:nvSpPr>
        <p:spPr>
          <a:xfrm>
            <a:off x="5907736" y="1379426"/>
            <a:ext cx="466344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Avenir Next LT Pro" panose="020B0504020202020204" pitchFamily="34" charset="0"/>
              </a:rPr>
              <a:t>B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+mn-ea"/>
                <a:cs typeface="+mn-cs"/>
              </a:rPr>
              <a:t>est performing trees?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ECF5B2A-81F3-4156-AD47-5F1D21B68681}"/>
              </a:ext>
            </a:extLst>
          </p:cNvPr>
          <p:cNvSpPr txBox="1">
            <a:spLocks/>
          </p:cNvSpPr>
          <p:nvPr/>
        </p:nvSpPr>
        <p:spPr>
          <a:xfrm>
            <a:off x="5730240" y="1929794"/>
            <a:ext cx="6037534" cy="2095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You want to buy either an iPhone or android. Then ask three of your friends about suggestion.</a:t>
            </a:r>
          </a:p>
          <a:p>
            <a:pPr lvl="1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Friend 1 says to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buy an iPhone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 because of the brand value.</a:t>
            </a:r>
          </a:p>
          <a:p>
            <a:pPr lvl="1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Friend 2 says to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buy an Android phone 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because it is affordable.</a:t>
            </a:r>
          </a:p>
          <a:p>
            <a:pPr lvl="1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Friend 3 says to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buy an iPhone 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because of the cameras.</a:t>
            </a:r>
          </a:p>
          <a:p>
            <a:pPr algn="l" rtl="0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Now you found out that the majority of your friends suggested an iPhone. You decided to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buy an iPhone 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after finding out which decision gets the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majority votes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. This is the basic idea behind the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Random forest classifier.</a:t>
            </a:r>
            <a:endParaRPr lang="en-US" b="0" i="0" dirty="0">
              <a:solidFill>
                <a:srgbClr val="282829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83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6678F-E1B1-473F-BD5E-1339C359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Overview</a:t>
            </a:r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1975DF5-8FD6-4BA0-8377-317132AD9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663117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1105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C085-BD6D-45E5-8876-86DEDFFA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 of the RF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6D7CCC-9651-4F25-81A4-B6D153D0FC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6596" y="2154350"/>
            <a:ext cx="4664075" cy="286530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31727E-C6CF-48A2-B988-FE33FFE30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90077" y="2330194"/>
            <a:ext cx="6558577" cy="2513613"/>
          </a:xfrm>
        </p:spPr>
      </p:pic>
    </p:spTree>
    <p:extLst>
      <p:ext uri="{BB962C8B-B14F-4D97-AF65-F5344CB8AC3E}">
        <p14:creationId xmlns:p14="http://schemas.microsoft.com/office/powerpoint/2010/main" val="1913895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C871-2C08-4CF1-A281-ACB535F0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Incentive Binning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6972C0-09D7-4695-A81A-11FB50D34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3790" y="2014194"/>
            <a:ext cx="4435342" cy="33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39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C871-2C08-4CF1-A281-ACB535F0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SMV Binning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425169-AC35-4C8E-88C9-D627A214C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8" y="2014194"/>
            <a:ext cx="4811484" cy="367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737801-B9D6-4A08-BD77-23010A80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ABD39-C757-461E-A681-DC273648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572613"/>
            <a:ext cx="11281609" cy="23960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F424F5-8D5C-46C0-A1B0-AF34E0350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737380"/>
            <a:ext cx="10954512" cy="2066544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9D71C-7B07-481A-B561-72380015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909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Business Problem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A7A03E-6B1B-4C40-90D3-B1E322A83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429000"/>
            <a:ext cx="10058400" cy="250838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dirty="0"/>
              <a:t>A garment production pipeline consists of a handful of sequential processes, e.g., designing, sample confirmation, sourcing and merchandising, lay planning, spreading and cutting, sewing, finishing and so on. 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To complete a whole production within a target time, these sequential processes need to be to performed efficiently. Industrial engineers strategically set a targeted productivity value against each working team in the manufacturing process. 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However, it is a common scenario that the actual productivity does not align with the target for several factors, both internal and external.</a:t>
            </a:r>
          </a:p>
          <a:p>
            <a:pPr>
              <a:lnSpc>
                <a:spcPct val="100000"/>
              </a:lnSpc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The goal is to predict whether employee met productivity, with high precision.</a:t>
            </a:r>
          </a:p>
          <a:p>
            <a:pPr>
              <a:lnSpc>
                <a:spcPct val="10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86133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9A78-888C-4AD2-9DF8-61614FF4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27D-2DF8-4B98-8CF8-180B08F11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collected dataset contains the production data of the sewing and finishing department for three months from January 2015 to March 2015 of the renowned garment manufacturing company in Bangladesh. </a:t>
            </a:r>
          </a:p>
          <a:p>
            <a:r>
              <a:rPr lang="en-US" dirty="0"/>
              <a:t>Initial dataset consists of 1197 instances and includes 13 attributes.</a:t>
            </a:r>
          </a:p>
          <a:p>
            <a:r>
              <a:rPr lang="en-US" dirty="0"/>
              <a:t>Machine Learning models were used for prediction.</a:t>
            </a:r>
          </a:p>
          <a:p>
            <a:r>
              <a:rPr lang="en-US" dirty="0"/>
              <a:t>Focus was on maximizing prediction the instances where production target were </a:t>
            </a:r>
          </a:p>
          <a:p>
            <a:pPr marL="0" indent="0">
              <a:buNone/>
            </a:pPr>
            <a:r>
              <a:rPr lang="en-US" dirty="0"/>
              <a:t>	not met with </a:t>
            </a:r>
            <a:r>
              <a:rPr lang="en-US"/>
              <a:t>high confidence.</a:t>
            </a:r>
            <a:endParaRPr lang="en-US" dirty="0"/>
          </a:p>
          <a:p>
            <a:endParaRPr lang="en-US" dirty="0"/>
          </a:p>
          <a:p>
            <a:r>
              <a:rPr lang="en-US" dirty="0"/>
              <a:t>Using “random subsampled decision trees” modeling technique yielded </a:t>
            </a:r>
          </a:p>
          <a:p>
            <a:pPr marL="0" indent="0">
              <a:buNone/>
            </a:pPr>
            <a:r>
              <a:rPr lang="en-US" dirty="0"/>
              <a:t>	best performance.</a:t>
            </a:r>
          </a:p>
          <a:p>
            <a:r>
              <a:rPr lang="en-US" dirty="0"/>
              <a:t>Accuracy of 100%. (Quite uncommon outcome)</a:t>
            </a: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CFD584C-DB56-409F-A65E-A5D12A1DF8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827314"/>
              </p:ext>
            </p:extLst>
          </p:nvPr>
        </p:nvGraphicFramePr>
        <p:xfrm>
          <a:off x="8572673" y="2969341"/>
          <a:ext cx="1952625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52669" imgH="2867104" progId="Excel.Sheet.12">
                  <p:embed/>
                </p:oleObj>
              </mc:Choice>
              <mc:Fallback>
                <p:oleObj name="Worksheet" r:id="rId2" imgW="1952669" imgH="2867104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CFD584C-DB56-409F-A65E-A5D12A1DF8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72673" y="2969341"/>
                        <a:ext cx="1952625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846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2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3">
            <a:extLst>
              <a:ext uri="{FF2B5EF4-FFF2-40B4-BE49-F238E27FC236}">
                <a16:creationId xmlns:a16="http://schemas.microsoft.com/office/drawing/2014/main" id="{A643B7E8-B361-4A91-A7A5-07418CFC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D7A74E93-DAA8-4661-8F23-0F48710EA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46" name="Rectangle 27">
            <a:extLst>
              <a:ext uri="{FF2B5EF4-FFF2-40B4-BE49-F238E27FC236}">
                <a16:creationId xmlns:a16="http://schemas.microsoft.com/office/drawing/2014/main" id="{FF212E38-C041-49D9-9236-29FF44B2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16" y="809244"/>
            <a:ext cx="5943600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B76DC-9771-46E4-A641-141FFB4F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50685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/>
              <a:t>Let's start with some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72D73-0616-4FCF-B0F0-1254DAC81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633" y="4708186"/>
            <a:ext cx="5068567" cy="7970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/>
              <a:t>Only the Prominent Ones</a:t>
            </a:r>
          </a:p>
        </p:txBody>
      </p:sp>
      <p:sp>
        <p:nvSpPr>
          <p:cNvPr id="47" name="Rectangle 29">
            <a:extLst>
              <a:ext uri="{FF2B5EF4-FFF2-40B4-BE49-F238E27FC236}">
                <a16:creationId xmlns:a16="http://schemas.microsoft.com/office/drawing/2014/main" id="{790391D1-AA86-467F-A77E-0606FCCC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31">
            <a:extLst>
              <a:ext uri="{FF2B5EF4-FFF2-40B4-BE49-F238E27FC236}">
                <a16:creationId xmlns:a16="http://schemas.microsoft.com/office/drawing/2014/main" id="{4A430F17-C7B1-40FD-89FA-55002B66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33">
            <a:extLst>
              <a:ext uri="{FF2B5EF4-FFF2-40B4-BE49-F238E27FC236}">
                <a16:creationId xmlns:a16="http://schemas.microsoft.com/office/drawing/2014/main" id="{03EAAD29-514C-4272-AA97-D2DCEB35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373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35">
            <a:extLst>
              <a:ext uri="{FF2B5EF4-FFF2-40B4-BE49-F238E27FC236}">
                <a16:creationId xmlns:a16="http://schemas.microsoft.com/office/drawing/2014/main" id="{E080894D-F290-4DF4-82A7-905285A7E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" descr="Magnifying glass on clear background">
            <a:extLst>
              <a:ext uri="{FF2B5EF4-FFF2-40B4-BE49-F238E27FC236}">
                <a16:creationId xmlns:a16="http://schemas.microsoft.com/office/drawing/2014/main" id="{970471E9-6C6C-48CE-96F8-8615EFC1B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77" r="14297" b="-1"/>
          <a:stretch/>
        </p:blipFill>
        <p:spPr>
          <a:xfrm>
            <a:off x="7555832" y="10"/>
            <a:ext cx="463616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5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6"/>
            <a:ext cx="5837613" cy="298461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4377" y="845373"/>
            <a:ext cx="5935775" cy="21120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</p:spTree>
    <p:extLst>
      <p:ext uri="{BB962C8B-B14F-4D97-AF65-F5344CB8AC3E}">
        <p14:creationId xmlns:p14="http://schemas.microsoft.com/office/powerpoint/2010/main" val="2551086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4377" y="845373"/>
            <a:ext cx="5935775" cy="21120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6202" y="826346"/>
            <a:ext cx="11228860" cy="574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94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7"/>
            <a:ext cx="5848244" cy="299005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6335" y="845373"/>
            <a:ext cx="11973818" cy="42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33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7"/>
            <a:ext cx="5847579" cy="298971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3712" y="845373"/>
            <a:ext cx="5936440" cy="211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99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71af3243-3dd4-4a8d-8c0d-dd76da1f02a5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16c05727-aa75-4e4a-9b5f-8a80a1165891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{9E0ABA4F-957D-4EBB-8130-BF9A8783DB47}tf56219246_win32</Template>
  <TotalTime>244</TotalTime>
  <Words>674</Words>
  <Application>Microsoft Office PowerPoint</Application>
  <PresentationFormat>Widescreen</PresentationFormat>
  <Paragraphs>84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-apple-system</vt:lpstr>
      <vt:lpstr>Arial</vt:lpstr>
      <vt:lpstr>Avenir Next LT Pro</vt:lpstr>
      <vt:lpstr>Avenir Next LT Pro Light</vt:lpstr>
      <vt:lpstr>Garamond</vt:lpstr>
      <vt:lpstr>SavonVTI</vt:lpstr>
      <vt:lpstr>Worksheet</vt:lpstr>
      <vt:lpstr>In Search of efficiency</vt:lpstr>
      <vt:lpstr>Overview</vt:lpstr>
      <vt:lpstr>Business Problem</vt:lpstr>
      <vt:lpstr>Methodology</vt:lpstr>
      <vt:lpstr>Let's start with some exploration</vt:lpstr>
      <vt:lpstr>Incentive</vt:lpstr>
      <vt:lpstr>Incentive</vt:lpstr>
      <vt:lpstr>Incentive</vt:lpstr>
      <vt:lpstr>Incentive</vt:lpstr>
      <vt:lpstr>SMV standard Minute value</vt:lpstr>
      <vt:lpstr>Team</vt:lpstr>
      <vt:lpstr>Peeking into a black box</vt:lpstr>
      <vt:lpstr>Feature Importance</vt:lpstr>
      <vt:lpstr>Recommendations</vt:lpstr>
      <vt:lpstr>Next steps</vt:lpstr>
      <vt:lpstr>THANK YOU</vt:lpstr>
      <vt:lpstr>Appendix</vt:lpstr>
      <vt:lpstr>Random Forest™ A.K.A. Random Subsampled Decision Trees</vt:lpstr>
      <vt:lpstr>Random Forest™ A.K.A. Random Subsampled Decision Trees</vt:lpstr>
      <vt:lpstr>Performance Metrics of the RF model</vt:lpstr>
      <vt:lpstr>Incentive Binning</vt:lpstr>
      <vt:lpstr>SMV Binning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Search of efficiency</dc:title>
  <dc:creator>Tamjid Ahsan</dc:creator>
  <cp:lastModifiedBy>Tamjid Ahsan</cp:lastModifiedBy>
  <cp:revision>1</cp:revision>
  <dcterms:created xsi:type="dcterms:W3CDTF">2021-05-24T00:14:05Z</dcterms:created>
  <dcterms:modified xsi:type="dcterms:W3CDTF">2021-05-24T04:20:25Z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